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23"/>
  </p:notesMasterIdLst>
  <p:sldIdLst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312" r:id="rId14"/>
    <p:sldId id="257" r:id="rId15"/>
    <p:sldId id="281" r:id="rId16"/>
    <p:sldId id="285" r:id="rId17"/>
    <p:sldId id="286" r:id="rId18"/>
    <p:sldId id="287" r:id="rId19"/>
    <p:sldId id="283" r:id="rId20"/>
    <p:sldId id="311" r:id="rId21"/>
    <p:sldId id="296" r:id="rId22"/>
  </p:sldIdLst>
  <p:sldSz cx="9144000" cy="5143500" type="screen16x9"/>
  <p:notesSz cx="6858000" cy="9144000"/>
  <p:embeddedFontLst>
    <p:embeddedFont>
      <p:font typeface="Anaheim" panose="02000503000000000000" pitchFamily="2" charset="77"/>
      <p:regular r:id="rId24"/>
    </p:embeddedFont>
    <p:embeddedFont>
      <p:font typeface="Barlow" pitchFamily="2" charset="77"/>
      <p:regular r:id="rId25"/>
      <p:bold r:id="rId26"/>
      <p:italic r:id="rId27"/>
      <p:boldItalic r:id="rId28"/>
    </p:embeddedFont>
    <p:embeddedFont>
      <p:font typeface="Blinker" panose="02000000000000000000" pitchFamily="2" charset="0"/>
      <p:regular r:id="rId29"/>
      <p:bold r:id="rId30"/>
    </p:embeddedFont>
    <p:embeddedFont>
      <p:font typeface="Blinker ExtraBold" panose="02000000000000000000" pitchFamily="2" charset="0"/>
      <p:bold r:id="rId31"/>
    </p:embeddedFont>
    <p:embeddedFont>
      <p:font typeface="Jura" pitchFamily="2" charset="0"/>
      <p:regular r:id="rId32"/>
      <p:bold r:id="rId33"/>
    </p:embeddedFont>
    <p:embeddedFont>
      <p:font typeface="Jura Medium" pitchFamily="2" charset="0"/>
      <p:regular r:id="rId34"/>
      <p:bold r:id="rId35"/>
    </p:embeddedFont>
    <p:embeddedFont>
      <p:font typeface="Nunito Light" panose="020F0302020204030204" pitchFamily="34" charset="0"/>
      <p:regular r:id="rId36"/>
      <p:italic r:id="rId37"/>
    </p:embeddedFont>
    <p:embeddedFont>
      <p:font typeface="Open Sans Light" panose="020B0306030504020204" pitchFamily="34" charset="0"/>
      <p:regular r:id="rId38"/>
      <p:italic r:id="rId39"/>
    </p:embeddedFont>
    <p:embeddedFont>
      <p:font typeface="Proxima Nova" panose="02000506030000020004" pitchFamily="2" charset="0"/>
      <p:regular r:id="rId40"/>
      <p:bold r:id="rId41"/>
      <p:italic r:id="rId42"/>
      <p:boldItalic r:id="rId43"/>
    </p:embeddedFont>
    <p:embeddedFont>
      <p:font typeface="Source Sans Pro" panose="020B0503030403020204" pitchFamily="34" charset="0"/>
      <p:regular r:id="rId44"/>
      <p:bold r:id="rId45"/>
      <p:italic r:id="rId46"/>
      <p:boldItalic r:id="rId47"/>
    </p:embeddedFont>
    <p:embeddedFont>
      <p:font typeface="Source Sans Pro Black" panose="020F0502020204030204" pitchFamily="34" charset="0"/>
      <p:bold r:id="rId48"/>
      <p:italic r:id="rId49"/>
      <p:boldItalic r:id="rId50"/>
    </p:embeddedFont>
    <p:embeddedFont>
      <p:font typeface="Source Sans Pro SemiBold" panose="020F0502020204030204" pitchFamily="3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F9A"/>
    <a:srgbClr val="38C4E6"/>
    <a:srgbClr val="3F7AC0"/>
    <a:srgbClr val="0F1C4E"/>
    <a:srgbClr val="825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402F41-2498-4C5A-9290-5E5B1D510BC8}">
  <a:tblStyle styleId="{C9402F41-2498-4C5A-9290-5E5B1D510B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2608E43-3E45-4DF7-8A4B-54DC8A1809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9"/>
    <p:restoredTop sz="96182"/>
  </p:normalViewPr>
  <p:slideViewPr>
    <p:cSldViewPr snapToGrid="0">
      <p:cViewPr varScale="1">
        <p:scale>
          <a:sx n="181" d="100"/>
          <a:sy n="181" d="100"/>
        </p:scale>
        <p:origin x="200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font" Target="fonts/font30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2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8.xml"/><Relationship Id="rId41" Type="http://schemas.openxmlformats.org/officeDocument/2006/relationships/font" Target="fonts/font18.fntdata"/><Relationship Id="rId54" Type="http://schemas.openxmlformats.org/officeDocument/2006/relationships/font" Target="fonts/font3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font" Target="fonts/font2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Source Sans Pro" panose="020B0503030403020204" pitchFamily="34" charset="0"/>
        <a:ea typeface="Source Sans Pro" panose="020B050303040302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a558cf167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3" name="Google Shape;2303;g2a558cf1672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9" name="Google Shape;2599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" name="Google Shape;2607;g54dda1946d_4_2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8" name="Google Shape;2608;g54dda1946d_4_2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" name="Google Shape;2621;g2a558cf167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2" name="Google Shape;2622;g2a558cf1672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4" name="Google Shape;4234;g2a558cf1672_0_14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5" name="Google Shape;4235;g2a558cf1672_0_14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595959"/>
              </a:solidFill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364075" y="1239125"/>
            <a:ext cx="4066800" cy="22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364075" y="3710575"/>
            <a:ext cx="4066800" cy="443100"/>
          </a:xfrm>
          <a:prstGeom prst="rect">
            <a:avLst/>
          </a:prstGeom>
          <a:solidFill>
            <a:srgbClr val="334F9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-8263" y="-5290"/>
            <a:ext cx="412800" cy="5158391"/>
            <a:chOff x="-4700" y="-14663"/>
            <a:chExt cx="412800" cy="5186919"/>
          </a:xfrm>
          <a:solidFill>
            <a:schemeClr val="accent6"/>
          </a:solidFill>
        </p:grpSpPr>
        <p:sp>
          <p:nvSpPr>
            <p:cNvPr id="12" name="Google Shape;12;p2"/>
            <p:cNvSpPr/>
            <p:nvPr/>
          </p:nvSpPr>
          <p:spPr>
            <a:xfrm>
              <a:off x="-4700" y="-9344"/>
              <a:ext cx="412800" cy="5181600"/>
            </a:xfrm>
            <a:prstGeom prst="rect">
              <a:avLst/>
            </a:prstGeom>
            <a:solidFill>
              <a:srgbClr val="3F7A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Jura Medium"/>
                <a:ea typeface="Jura Medium"/>
                <a:cs typeface="Jura Medium"/>
                <a:sym typeface="Jura Medium"/>
              </a:endParaRPr>
            </a:p>
          </p:txBody>
        </p:sp>
        <p:cxnSp>
          <p:nvCxnSpPr>
            <p:cNvPr id="13" name="Google Shape;13;p2"/>
            <p:cNvCxnSpPr/>
            <p:nvPr/>
          </p:nvCxnSpPr>
          <p:spPr>
            <a:xfrm rot="10800000">
              <a:off x="408050" y="-14663"/>
              <a:ext cx="0" cy="5181600"/>
            </a:xfrm>
            <a:prstGeom prst="straightConnector1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userDrawn="1">
  <p:cSld name="CUSTOM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088950" y="1521575"/>
            <a:ext cx="3011400" cy="12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97" name="Google Shape;97;p15"/>
          <p:cNvSpPr txBox="1">
            <a:spLocks noGrp="1"/>
          </p:cNvSpPr>
          <p:nvPr>
            <p:ph type="subTitle" idx="1"/>
          </p:nvPr>
        </p:nvSpPr>
        <p:spPr>
          <a:xfrm>
            <a:off x="1088950" y="2907775"/>
            <a:ext cx="3011400" cy="7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grpSp>
        <p:nvGrpSpPr>
          <p:cNvPr id="99" name="Google Shape;99;p15"/>
          <p:cNvGrpSpPr/>
          <p:nvPr/>
        </p:nvGrpSpPr>
        <p:grpSpPr>
          <a:xfrm>
            <a:off x="-4700" y="-9450"/>
            <a:ext cx="412800" cy="5157751"/>
            <a:chOff x="-4700" y="-9344"/>
            <a:chExt cx="412800" cy="5186275"/>
          </a:xfrm>
          <a:solidFill>
            <a:schemeClr val="accent6"/>
          </a:solidFill>
        </p:grpSpPr>
        <p:sp>
          <p:nvSpPr>
            <p:cNvPr id="100" name="Google Shape;100;p15"/>
            <p:cNvSpPr/>
            <p:nvPr/>
          </p:nvSpPr>
          <p:spPr>
            <a:xfrm>
              <a:off x="-4700" y="-9344"/>
              <a:ext cx="412800" cy="5181600"/>
            </a:xfrm>
            <a:prstGeom prst="rect">
              <a:avLst/>
            </a:prstGeom>
            <a:solidFill>
              <a:srgbClr val="3F7A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Jura Medium"/>
                <a:ea typeface="Jura Medium"/>
                <a:cs typeface="Jura Medium"/>
                <a:sym typeface="Jura Medium"/>
              </a:endParaRPr>
            </a:p>
          </p:txBody>
        </p:sp>
        <p:cxnSp>
          <p:nvCxnSpPr>
            <p:cNvPr id="101" name="Google Shape;101;p15"/>
            <p:cNvCxnSpPr/>
            <p:nvPr/>
          </p:nvCxnSpPr>
          <p:spPr>
            <a:xfrm rot="10800000">
              <a:off x="408050" y="-4669"/>
              <a:ext cx="0" cy="5181600"/>
            </a:xfrm>
            <a:prstGeom prst="straightConnector1">
              <a:avLst/>
            </a:prstGeom>
            <a:grp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" name="Google Shape;13;p2">
            <a:extLst>
              <a:ext uri="{FF2B5EF4-FFF2-40B4-BE49-F238E27FC236}">
                <a16:creationId xmlns:a16="http://schemas.microsoft.com/office/drawing/2014/main" id="{AFA2B12E-408F-9E09-68F0-93DAE6BA81D5}"/>
              </a:ext>
            </a:extLst>
          </p:cNvPr>
          <p:cNvCxnSpPr/>
          <p:nvPr userDrawn="1"/>
        </p:nvCxnSpPr>
        <p:spPr>
          <a:xfrm rot="10800000">
            <a:off x="404487" y="-5290"/>
            <a:ext cx="0" cy="5153101"/>
          </a:xfrm>
          <a:prstGeom prst="straightConnector1">
            <a:avLst/>
          </a:prstGeom>
          <a:solidFill>
            <a:schemeClr val="accent6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58;p7">
            <a:extLst>
              <a:ext uri="{FF2B5EF4-FFF2-40B4-BE49-F238E27FC236}">
                <a16:creationId xmlns:a16="http://schemas.microsoft.com/office/drawing/2014/main" id="{67211994-588F-A84A-AE37-8A428054C8B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43575" y="397164"/>
            <a:ext cx="3769516" cy="4067998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/>
            </a:solidFill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5034183" y="2941900"/>
            <a:ext cx="2581500" cy="13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2"/>
          </p:nvPr>
        </p:nvSpPr>
        <p:spPr>
          <a:xfrm>
            <a:off x="1528317" y="2941900"/>
            <a:ext cx="2581500" cy="13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3"/>
          </p:nvPr>
        </p:nvSpPr>
        <p:spPr>
          <a:xfrm>
            <a:off x="1528317" y="2616100"/>
            <a:ext cx="2581500" cy="325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000" b="0" i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Blin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"/>
          </p:nvPr>
        </p:nvSpPr>
        <p:spPr>
          <a:xfrm>
            <a:off x="5034183" y="2616100"/>
            <a:ext cx="2581500" cy="325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000" b="0" i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Blin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 dirty="0"/>
          </a:p>
        </p:txBody>
      </p:sp>
      <p:grpSp>
        <p:nvGrpSpPr>
          <p:cNvPr id="120" name="Google Shape;120;p18"/>
          <p:cNvGrpSpPr/>
          <p:nvPr/>
        </p:nvGrpSpPr>
        <p:grpSpPr>
          <a:xfrm>
            <a:off x="-4700" y="-9450"/>
            <a:ext cx="412800" cy="5157751"/>
            <a:chOff x="-4700" y="-9344"/>
            <a:chExt cx="412800" cy="5186275"/>
          </a:xfrm>
          <a:solidFill>
            <a:schemeClr val="accent6"/>
          </a:solidFill>
        </p:grpSpPr>
        <p:sp>
          <p:nvSpPr>
            <p:cNvPr id="121" name="Google Shape;121;p18"/>
            <p:cNvSpPr/>
            <p:nvPr/>
          </p:nvSpPr>
          <p:spPr>
            <a:xfrm>
              <a:off x="-4700" y="-9344"/>
              <a:ext cx="412800" cy="5181600"/>
            </a:xfrm>
            <a:prstGeom prst="rect">
              <a:avLst/>
            </a:prstGeom>
            <a:solidFill>
              <a:srgbClr val="3F7A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Jura Medium"/>
                <a:ea typeface="Jura Medium"/>
                <a:cs typeface="Jura Medium"/>
                <a:sym typeface="Jura Medium"/>
              </a:endParaRPr>
            </a:p>
          </p:txBody>
        </p:sp>
        <p:cxnSp>
          <p:nvCxnSpPr>
            <p:cNvPr id="122" name="Google Shape;122;p18"/>
            <p:cNvCxnSpPr/>
            <p:nvPr/>
          </p:nvCxnSpPr>
          <p:spPr>
            <a:xfrm rot="10800000">
              <a:off x="408050" y="-4669"/>
              <a:ext cx="0" cy="5181600"/>
            </a:xfrm>
            <a:prstGeom prst="straightConnector1">
              <a:avLst/>
            </a:prstGeom>
            <a:grp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" name="Google Shape;13;p2">
            <a:extLst>
              <a:ext uri="{FF2B5EF4-FFF2-40B4-BE49-F238E27FC236}">
                <a16:creationId xmlns:a16="http://schemas.microsoft.com/office/drawing/2014/main" id="{F296C874-F683-8299-D268-6168FDDBEC81}"/>
              </a:ext>
            </a:extLst>
          </p:cNvPr>
          <p:cNvCxnSpPr/>
          <p:nvPr userDrawn="1"/>
        </p:nvCxnSpPr>
        <p:spPr>
          <a:xfrm rot="10800000">
            <a:off x="404487" y="-5290"/>
            <a:ext cx="0" cy="5153101"/>
          </a:xfrm>
          <a:prstGeom prst="straightConnector1">
            <a:avLst/>
          </a:prstGeom>
          <a:solidFill>
            <a:schemeClr val="accent6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25" name="Google Shape;125;p19"/>
          <p:cNvSpPr txBox="1">
            <a:spLocks noGrp="1"/>
          </p:cNvSpPr>
          <p:nvPr>
            <p:ph type="subTitle" idx="1"/>
          </p:nvPr>
        </p:nvSpPr>
        <p:spPr>
          <a:xfrm>
            <a:off x="4707543" y="1802800"/>
            <a:ext cx="2979600" cy="19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2"/>
          </p:nvPr>
        </p:nvSpPr>
        <p:spPr>
          <a:xfrm>
            <a:off x="1456850" y="1802800"/>
            <a:ext cx="2979600" cy="19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grpSp>
        <p:nvGrpSpPr>
          <p:cNvPr id="127" name="Google Shape;127;p19"/>
          <p:cNvGrpSpPr/>
          <p:nvPr/>
        </p:nvGrpSpPr>
        <p:grpSpPr>
          <a:xfrm>
            <a:off x="-4700" y="-9450"/>
            <a:ext cx="412800" cy="5157751"/>
            <a:chOff x="-4700" y="-9344"/>
            <a:chExt cx="412800" cy="5186275"/>
          </a:xfrm>
          <a:solidFill>
            <a:schemeClr val="accent6"/>
          </a:solidFill>
        </p:grpSpPr>
        <p:sp>
          <p:nvSpPr>
            <p:cNvPr id="128" name="Google Shape;128;p19"/>
            <p:cNvSpPr/>
            <p:nvPr/>
          </p:nvSpPr>
          <p:spPr>
            <a:xfrm>
              <a:off x="-4700" y="-9344"/>
              <a:ext cx="412800" cy="5181600"/>
            </a:xfrm>
            <a:prstGeom prst="rect">
              <a:avLst/>
            </a:prstGeom>
            <a:solidFill>
              <a:srgbClr val="3F7A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Jura Medium"/>
                <a:ea typeface="Jura Medium"/>
                <a:cs typeface="Jura Medium"/>
                <a:sym typeface="Jura Medium"/>
              </a:endParaRPr>
            </a:p>
          </p:txBody>
        </p:sp>
        <p:cxnSp>
          <p:nvCxnSpPr>
            <p:cNvPr id="129" name="Google Shape;129;p19"/>
            <p:cNvCxnSpPr/>
            <p:nvPr/>
          </p:nvCxnSpPr>
          <p:spPr>
            <a:xfrm rot="10800000">
              <a:off x="408050" y="-4669"/>
              <a:ext cx="0" cy="5181600"/>
            </a:xfrm>
            <a:prstGeom prst="straightConnector1">
              <a:avLst/>
            </a:prstGeom>
            <a:grp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" name="Google Shape;13;p2">
            <a:extLst>
              <a:ext uri="{FF2B5EF4-FFF2-40B4-BE49-F238E27FC236}">
                <a16:creationId xmlns:a16="http://schemas.microsoft.com/office/drawing/2014/main" id="{B90A43FF-3D5F-A57C-36E8-26904980E72D}"/>
              </a:ext>
            </a:extLst>
          </p:cNvPr>
          <p:cNvCxnSpPr/>
          <p:nvPr userDrawn="1"/>
        </p:nvCxnSpPr>
        <p:spPr>
          <a:xfrm rot="10800000">
            <a:off x="404487" y="-5290"/>
            <a:ext cx="0" cy="5153101"/>
          </a:xfrm>
          <a:prstGeom prst="straightConnector1">
            <a:avLst/>
          </a:prstGeom>
          <a:solidFill>
            <a:schemeClr val="accent6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1"/>
          </p:nvPr>
        </p:nvSpPr>
        <p:spPr>
          <a:xfrm>
            <a:off x="937625" y="3090450"/>
            <a:ext cx="2175300" cy="12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2"/>
          </p:nvPr>
        </p:nvSpPr>
        <p:spPr>
          <a:xfrm>
            <a:off x="3484350" y="3090450"/>
            <a:ext cx="2175300" cy="12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34" name="Google Shape;134;p20"/>
          <p:cNvSpPr txBox="1">
            <a:spLocks noGrp="1"/>
          </p:cNvSpPr>
          <p:nvPr>
            <p:ph type="subTitle" idx="3"/>
          </p:nvPr>
        </p:nvSpPr>
        <p:spPr>
          <a:xfrm>
            <a:off x="6031075" y="3090450"/>
            <a:ext cx="2175300" cy="12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4"/>
          </p:nvPr>
        </p:nvSpPr>
        <p:spPr>
          <a:xfrm>
            <a:off x="937625" y="2714971"/>
            <a:ext cx="2175300" cy="3756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000" b="0" i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Blin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 dirty="0"/>
          </a:p>
        </p:txBody>
      </p:sp>
      <p:sp>
        <p:nvSpPr>
          <p:cNvPr id="136" name="Google Shape;136;p20"/>
          <p:cNvSpPr txBox="1">
            <a:spLocks noGrp="1"/>
          </p:cNvSpPr>
          <p:nvPr>
            <p:ph type="subTitle" idx="5"/>
          </p:nvPr>
        </p:nvSpPr>
        <p:spPr>
          <a:xfrm>
            <a:off x="3484350" y="2714971"/>
            <a:ext cx="2175300" cy="3756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000" b="0" i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Blin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 dirty="0"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6"/>
          </p:nvPr>
        </p:nvSpPr>
        <p:spPr>
          <a:xfrm>
            <a:off x="6031075" y="2714971"/>
            <a:ext cx="2175300" cy="3756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000" b="0" i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Blin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 dirty="0"/>
          </a:p>
        </p:txBody>
      </p:sp>
      <p:grpSp>
        <p:nvGrpSpPr>
          <p:cNvPr id="138" name="Google Shape;138;p20"/>
          <p:cNvGrpSpPr/>
          <p:nvPr/>
        </p:nvGrpSpPr>
        <p:grpSpPr>
          <a:xfrm>
            <a:off x="-4700" y="-9450"/>
            <a:ext cx="412800" cy="5157751"/>
            <a:chOff x="-4700" y="-9344"/>
            <a:chExt cx="412800" cy="5186275"/>
          </a:xfrm>
          <a:solidFill>
            <a:schemeClr val="accent6"/>
          </a:solidFill>
        </p:grpSpPr>
        <p:sp>
          <p:nvSpPr>
            <p:cNvPr id="139" name="Google Shape;139;p20"/>
            <p:cNvSpPr/>
            <p:nvPr/>
          </p:nvSpPr>
          <p:spPr>
            <a:xfrm>
              <a:off x="-4700" y="-9344"/>
              <a:ext cx="412800" cy="5181600"/>
            </a:xfrm>
            <a:prstGeom prst="rect">
              <a:avLst/>
            </a:prstGeom>
            <a:solidFill>
              <a:srgbClr val="3F7A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Jura Medium"/>
                <a:ea typeface="Jura Medium"/>
                <a:cs typeface="Jura Medium"/>
                <a:sym typeface="Jura Medium"/>
              </a:endParaRPr>
            </a:p>
          </p:txBody>
        </p:sp>
        <p:cxnSp>
          <p:nvCxnSpPr>
            <p:cNvPr id="140" name="Google Shape;140;p20"/>
            <p:cNvCxnSpPr/>
            <p:nvPr/>
          </p:nvCxnSpPr>
          <p:spPr>
            <a:xfrm rot="10800000">
              <a:off x="408050" y="-4669"/>
              <a:ext cx="0" cy="5181600"/>
            </a:xfrm>
            <a:prstGeom prst="straightConnector1">
              <a:avLst/>
            </a:prstGeom>
            <a:grp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" name="Google Shape;13;p2">
            <a:extLst>
              <a:ext uri="{FF2B5EF4-FFF2-40B4-BE49-F238E27FC236}">
                <a16:creationId xmlns:a16="http://schemas.microsoft.com/office/drawing/2014/main" id="{7154F5F3-5736-B4F6-9427-5E3346DBAB02}"/>
              </a:ext>
            </a:extLst>
          </p:cNvPr>
          <p:cNvCxnSpPr/>
          <p:nvPr userDrawn="1"/>
        </p:nvCxnSpPr>
        <p:spPr>
          <a:xfrm rot="10800000">
            <a:off x="404487" y="-5290"/>
            <a:ext cx="0" cy="5153101"/>
          </a:xfrm>
          <a:prstGeom prst="straightConnector1">
            <a:avLst/>
          </a:prstGeom>
          <a:solidFill>
            <a:schemeClr val="accent6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1"/>
          </p:nvPr>
        </p:nvSpPr>
        <p:spPr>
          <a:xfrm>
            <a:off x="1778090" y="1825100"/>
            <a:ext cx="25782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2"/>
          </p:nvPr>
        </p:nvSpPr>
        <p:spPr>
          <a:xfrm>
            <a:off x="4780423" y="1825100"/>
            <a:ext cx="25782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21"/>
          <p:cNvSpPr txBox="1">
            <a:spLocks noGrp="1"/>
          </p:cNvSpPr>
          <p:nvPr>
            <p:ph type="subTitle" idx="3"/>
          </p:nvPr>
        </p:nvSpPr>
        <p:spPr>
          <a:xfrm>
            <a:off x="1778090" y="3426203"/>
            <a:ext cx="25782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4"/>
          </p:nvPr>
        </p:nvSpPr>
        <p:spPr>
          <a:xfrm>
            <a:off x="4780423" y="3426203"/>
            <a:ext cx="25782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5"/>
          </p:nvPr>
        </p:nvSpPr>
        <p:spPr>
          <a:xfrm>
            <a:off x="1778090" y="1455550"/>
            <a:ext cx="2578200" cy="3771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0" i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Blin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 dirty="0"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6"/>
          </p:nvPr>
        </p:nvSpPr>
        <p:spPr>
          <a:xfrm>
            <a:off x="1778090" y="3056728"/>
            <a:ext cx="2578200" cy="3771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0" i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Blin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 dirty="0"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7"/>
          </p:nvPr>
        </p:nvSpPr>
        <p:spPr>
          <a:xfrm>
            <a:off x="4780399" y="1455550"/>
            <a:ext cx="2578200" cy="3771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0" i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Blinker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 dirty="0"/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8"/>
          </p:nvPr>
        </p:nvSpPr>
        <p:spPr>
          <a:xfrm>
            <a:off x="4780399" y="3056728"/>
            <a:ext cx="2578200" cy="3771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0" i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Blinker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linker"/>
              <a:buNone/>
              <a:defRPr sz="2000" b="1"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 dirty="0"/>
          </a:p>
        </p:txBody>
      </p:sp>
      <p:grpSp>
        <p:nvGrpSpPr>
          <p:cNvPr id="151" name="Google Shape;151;p21"/>
          <p:cNvGrpSpPr/>
          <p:nvPr/>
        </p:nvGrpSpPr>
        <p:grpSpPr>
          <a:xfrm>
            <a:off x="-4700" y="-9450"/>
            <a:ext cx="412800" cy="5157751"/>
            <a:chOff x="-4700" y="-9344"/>
            <a:chExt cx="412800" cy="5186275"/>
          </a:xfrm>
          <a:solidFill>
            <a:schemeClr val="accent6"/>
          </a:solidFill>
        </p:grpSpPr>
        <p:sp>
          <p:nvSpPr>
            <p:cNvPr id="152" name="Google Shape;152;p21"/>
            <p:cNvSpPr/>
            <p:nvPr/>
          </p:nvSpPr>
          <p:spPr>
            <a:xfrm>
              <a:off x="-4700" y="-9344"/>
              <a:ext cx="412800" cy="5181600"/>
            </a:xfrm>
            <a:prstGeom prst="rect">
              <a:avLst/>
            </a:prstGeom>
            <a:solidFill>
              <a:srgbClr val="3F7A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Jura Medium"/>
                <a:ea typeface="Jura Medium"/>
                <a:cs typeface="Jura Medium"/>
                <a:sym typeface="Jura Medium"/>
              </a:endParaRPr>
            </a:p>
          </p:txBody>
        </p:sp>
        <p:cxnSp>
          <p:nvCxnSpPr>
            <p:cNvPr id="153" name="Google Shape;153;p21"/>
            <p:cNvCxnSpPr/>
            <p:nvPr/>
          </p:nvCxnSpPr>
          <p:spPr>
            <a:xfrm rot="10800000">
              <a:off x="408050" y="-4669"/>
              <a:ext cx="0" cy="5181600"/>
            </a:xfrm>
            <a:prstGeom prst="straightConnector1">
              <a:avLst/>
            </a:prstGeom>
            <a:grp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" name="Google Shape;13;p2">
            <a:extLst>
              <a:ext uri="{FF2B5EF4-FFF2-40B4-BE49-F238E27FC236}">
                <a16:creationId xmlns:a16="http://schemas.microsoft.com/office/drawing/2014/main" id="{01960984-63B0-DB22-136C-1E7BFB30D7EE}"/>
              </a:ext>
            </a:extLst>
          </p:cNvPr>
          <p:cNvCxnSpPr/>
          <p:nvPr userDrawn="1"/>
        </p:nvCxnSpPr>
        <p:spPr>
          <a:xfrm rot="10800000">
            <a:off x="404487" y="-5290"/>
            <a:ext cx="0" cy="5153101"/>
          </a:xfrm>
          <a:prstGeom prst="straightConnector1">
            <a:avLst/>
          </a:prstGeom>
          <a:solidFill>
            <a:schemeClr val="accent6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title"/>
          </p:nvPr>
        </p:nvSpPr>
        <p:spPr>
          <a:xfrm>
            <a:off x="713353" y="838575"/>
            <a:ext cx="41478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98" name="Google Shape;198;p25"/>
          <p:cNvSpPr txBox="1">
            <a:spLocks noGrp="1"/>
          </p:cNvSpPr>
          <p:nvPr>
            <p:ph type="subTitle" idx="1"/>
          </p:nvPr>
        </p:nvSpPr>
        <p:spPr>
          <a:xfrm>
            <a:off x="713318" y="1841450"/>
            <a:ext cx="41478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grpSp>
        <p:nvGrpSpPr>
          <p:cNvPr id="200" name="Google Shape;200;p25"/>
          <p:cNvGrpSpPr/>
          <p:nvPr/>
        </p:nvGrpSpPr>
        <p:grpSpPr>
          <a:xfrm>
            <a:off x="-4700" y="-9450"/>
            <a:ext cx="412800" cy="5157751"/>
            <a:chOff x="-4700" y="-9344"/>
            <a:chExt cx="412800" cy="5186275"/>
          </a:xfrm>
          <a:solidFill>
            <a:schemeClr val="accent6"/>
          </a:solidFill>
        </p:grpSpPr>
        <p:sp>
          <p:nvSpPr>
            <p:cNvPr id="201" name="Google Shape;201;p25"/>
            <p:cNvSpPr/>
            <p:nvPr/>
          </p:nvSpPr>
          <p:spPr>
            <a:xfrm>
              <a:off x="-4700" y="-9344"/>
              <a:ext cx="412800" cy="5181600"/>
            </a:xfrm>
            <a:prstGeom prst="rect">
              <a:avLst/>
            </a:prstGeom>
            <a:solidFill>
              <a:srgbClr val="3F7A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Jura Medium"/>
                <a:ea typeface="Jura Medium"/>
                <a:cs typeface="Jura Medium"/>
                <a:sym typeface="Jura Medium"/>
              </a:endParaRPr>
            </a:p>
          </p:txBody>
        </p:sp>
        <p:cxnSp>
          <p:nvCxnSpPr>
            <p:cNvPr id="202" name="Google Shape;202;p25"/>
            <p:cNvCxnSpPr/>
            <p:nvPr/>
          </p:nvCxnSpPr>
          <p:spPr>
            <a:xfrm rot="10800000">
              <a:off x="408050" y="-4669"/>
              <a:ext cx="0" cy="5181600"/>
            </a:xfrm>
            <a:prstGeom prst="straightConnector1">
              <a:avLst/>
            </a:prstGeom>
            <a:grp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" name="Google Shape;13;p2">
            <a:extLst>
              <a:ext uri="{FF2B5EF4-FFF2-40B4-BE49-F238E27FC236}">
                <a16:creationId xmlns:a16="http://schemas.microsoft.com/office/drawing/2014/main" id="{8B27BD16-1F52-1722-0FE7-6A16B3B4735A}"/>
              </a:ext>
            </a:extLst>
          </p:cNvPr>
          <p:cNvCxnSpPr/>
          <p:nvPr userDrawn="1"/>
        </p:nvCxnSpPr>
        <p:spPr>
          <a:xfrm rot="10800000">
            <a:off x="404487" y="-5290"/>
            <a:ext cx="0" cy="5153101"/>
          </a:xfrm>
          <a:prstGeom prst="straightConnector1">
            <a:avLst/>
          </a:prstGeom>
          <a:solidFill>
            <a:schemeClr val="accent6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26"/>
          <p:cNvGrpSpPr/>
          <p:nvPr/>
        </p:nvGrpSpPr>
        <p:grpSpPr>
          <a:xfrm>
            <a:off x="-4700" y="489"/>
            <a:ext cx="9148700" cy="5157751"/>
            <a:chOff x="-4700" y="-9450"/>
            <a:chExt cx="9148700" cy="5157751"/>
          </a:xfrm>
          <a:solidFill>
            <a:schemeClr val="accent6"/>
          </a:solidFill>
        </p:grpSpPr>
        <p:grpSp>
          <p:nvGrpSpPr>
            <p:cNvPr id="205" name="Google Shape;205;p26"/>
            <p:cNvGrpSpPr/>
            <p:nvPr/>
          </p:nvGrpSpPr>
          <p:grpSpPr>
            <a:xfrm>
              <a:off x="-4700" y="-9450"/>
              <a:ext cx="412800" cy="5157751"/>
              <a:chOff x="-4700" y="-9344"/>
              <a:chExt cx="412800" cy="5186275"/>
            </a:xfrm>
            <a:grpFill/>
          </p:grpSpPr>
          <p:sp>
            <p:nvSpPr>
              <p:cNvPr id="206" name="Google Shape;206;p26"/>
              <p:cNvSpPr/>
              <p:nvPr/>
            </p:nvSpPr>
            <p:spPr>
              <a:xfrm>
                <a:off x="-4700" y="-9344"/>
                <a:ext cx="412800" cy="5181600"/>
              </a:xfrm>
              <a:prstGeom prst="rect">
                <a:avLst/>
              </a:prstGeom>
              <a:solidFill>
                <a:srgbClr val="3F7A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Jura Medium"/>
                  <a:ea typeface="Jura Medium"/>
                  <a:cs typeface="Jura Medium"/>
                  <a:sym typeface="Jura Medium"/>
                </a:endParaRPr>
              </a:p>
            </p:txBody>
          </p:sp>
          <p:cxnSp>
            <p:nvCxnSpPr>
              <p:cNvPr id="207" name="Google Shape;207;p26"/>
              <p:cNvCxnSpPr/>
              <p:nvPr/>
            </p:nvCxnSpPr>
            <p:spPr>
              <a:xfrm rot="10800000">
                <a:off x="408050" y="-4669"/>
                <a:ext cx="0" cy="51816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8" name="Google Shape;208;p26"/>
            <p:cNvGrpSpPr/>
            <p:nvPr/>
          </p:nvGrpSpPr>
          <p:grpSpPr>
            <a:xfrm flipH="1">
              <a:off x="8731200" y="-9450"/>
              <a:ext cx="412800" cy="5157751"/>
              <a:chOff x="-4700" y="-9344"/>
              <a:chExt cx="412800" cy="5186275"/>
            </a:xfrm>
            <a:grpFill/>
          </p:grpSpPr>
          <p:sp>
            <p:nvSpPr>
              <p:cNvPr id="209" name="Google Shape;209;p26"/>
              <p:cNvSpPr/>
              <p:nvPr/>
            </p:nvSpPr>
            <p:spPr>
              <a:xfrm>
                <a:off x="-4700" y="-9344"/>
                <a:ext cx="412800" cy="5181600"/>
              </a:xfrm>
              <a:prstGeom prst="rect">
                <a:avLst/>
              </a:prstGeom>
              <a:solidFill>
                <a:srgbClr val="3F7A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Jura Medium"/>
                  <a:ea typeface="Jura Medium"/>
                  <a:cs typeface="Jura Medium"/>
                  <a:sym typeface="Jura Medium"/>
                </a:endParaRPr>
              </a:p>
            </p:txBody>
          </p:sp>
          <p:cxnSp>
            <p:nvCxnSpPr>
              <p:cNvPr id="210" name="Google Shape;210;p26"/>
              <p:cNvCxnSpPr/>
              <p:nvPr/>
            </p:nvCxnSpPr>
            <p:spPr>
              <a:xfrm rot="10800000">
                <a:off x="408050" y="-4669"/>
                <a:ext cx="0" cy="51816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cxnSp>
        <p:nvCxnSpPr>
          <p:cNvPr id="3" name="Google Shape;13;p2">
            <a:extLst>
              <a:ext uri="{FF2B5EF4-FFF2-40B4-BE49-F238E27FC236}">
                <a16:creationId xmlns:a16="http://schemas.microsoft.com/office/drawing/2014/main" id="{F44D6B20-DDF9-F4DC-7F13-5BEDA4F55824}"/>
              </a:ext>
            </a:extLst>
          </p:cNvPr>
          <p:cNvCxnSpPr/>
          <p:nvPr userDrawn="1"/>
        </p:nvCxnSpPr>
        <p:spPr>
          <a:xfrm rot="10800000">
            <a:off x="404487" y="-5290"/>
            <a:ext cx="0" cy="5153101"/>
          </a:xfrm>
          <a:prstGeom prst="straightConnector1">
            <a:avLst/>
          </a:prstGeom>
          <a:solidFill>
            <a:schemeClr val="accent6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3;p2">
            <a:extLst>
              <a:ext uri="{FF2B5EF4-FFF2-40B4-BE49-F238E27FC236}">
                <a16:creationId xmlns:a16="http://schemas.microsoft.com/office/drawing/2014/main" id="{AA4DE1B7-C262-5467-E5BC-3BAEFBA29F70}"/>
              </a:ext>
            </a:extLst>
          </p:cNvPr>
          <p:cNvCxnSpPr/>
          <p:nvPr userDrawn="1"/>
        </p:nvCxnSpPr>
        <p:spPr>
          <a:xfrm rot="10800000">
            <a:off x="8731200" y="-11915"/>
            <a:ext cx="0" cy="5153101"/>
          </a:xfrm>
          <a:prstGeom prst="straightConnector1">
            <a:avLst/>
          </a:prstGeom>
          <a:solidFill>
            <a:schemeClr val="accent6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27"/>
          <p:cNvGrpSpPr/>
          <p:nvPr/>
        </p:nvGrpSpPr>
        <p:grpSpPr>
          <a:xfrm flipH="1">
            <a:off x="8731200" y="-9450"/>
            <a:ext cx="412800" cy="5157751"/>
            <a:chOff x="-4700" y="-9344"/>
            <a:chExt cx="412800" cy="5186275"/>
          </a:xfrm>
          <a:solidFill>
            <a:schemeClr val="accent6"/>
          </a:solidFill>
        </p:grpSpPr>
        <p:sp>
          <p:nvSpPr>
            <p:cNvPr id="213" name="Google Shape;213;p27"/>
            <p:cNvSpPr/>
            <p:nvPr/>
          </p:nvSpPr>
          <p:spPr>
            <a:xfrm>
              <a:off x="-4700" y="-9344"/>
              <a:ext cx="412800" cy="5181600"/>
            </a:xfrm>
            <a:prstGeom prst="rect">
              <a:avLst/>
            </a:prstGeom>
            <a:solidFill>
              <a:srgbClr val="3F7A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Jura Medium"/>
                <a:ea typeface="Jura Medium"/>
                <a:cs typeface="Jura Medium"/>
                <a:sym typeface="Jura Medium"/>
              </a:endParaRPr>
            </a:p>
          </p:txBody>
        </p:sp>
        <p:cxnSp>
          <p:nvCxnSpPr>
            <p:cNvPr id="214" name="Google Shape;214;p27"/>
            <p:cNvCxnSpPr/>
            <p:nvPr/>
          </p:nvCxnSpPr>
          <p:spPr>
            <a:xfrm rot="10800000">
              <a:off x="408050" y="-4669"/>
              <a:ext cx="0" cy="5181600"/>
            </a:xfrm>
            <a:prstGeom prst="straightConnector1">
              <a:avLst/>
            </a:prstGeom>
            <a:grp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" name="Google Shape;13;p2">
            <a:extLst>
              <a:ext uri="{FF2B5EF4-FFF2-40B4-BE49-F238E27FC236}">
                <a16:creationId xmlns:a16="http://schemas.microsoft.com/office/drawing/2014/main" id="{71E3F38B-E6E1-29F6-AA6D-E265FCA10B4F}"/>
              </a:ext>
            </a:extLst>
          </p:cNvPr>
          <p:cNvCxnSpPr/>
          <p:nvPr userDrawn="1"/>
        </p:nvCxnSpPr>
        <p:spPr>
          <a:xfrm rot="10800000">
            <a:off x="8731200" y="-9601"/>
            <a:ext cx="0" cy="5153101"/>
          </a:xfrm>
          <a:prstGeom prst="straightConnector1">
            <a:avLst/>
          </a:prstGeom>
          <a:solidFill>
            <a:schemeClr val="accent6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>
            <a:spLocks noGrp="1"/>
          </p:cNvSpPr>
          <p:nvPr>
            <p:ph type="title"/>
          </p:nvPr>
        </p:nvSpPr>
        <p:spPr>
          <a:xfrm>
            <a:off x="716700" y="511025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 i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172725" y="2524825"/>
            <a:ext cx="3651300" cy="74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142175" y="1570925"/>
            <a:ext cx="1712400" cy="804000"/>
          </a:xfrm>
          <a:prstGeom prst="rect">
            <a:avLst/>
          </a:prstGeom>
          <a:solidFill>
            <a:srgbClr val="334F9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linker"/>
              <a:buNone/>
              <a:defRPr sz="6000" b="0" i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Blin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Jura"/>
              <a:buNone/>
              <a:defRPr sz="5000" b="1"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Jura"/>
              <a:buNone/>
              <a:defRPr sz="5000" b="1"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Jura"/>
              <a:buNone/>
              <a:defRPr sz="5000" b="1"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Jura"/>
              <a:buNone/>
              <a:defRPr sz="5000" b="1"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Jura"/>
              <a:buNone/>
              <a:defRPr sz="5000" b="1"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Jura"/>
              <a:buNone/>
              <a:defRPr sz="5000" b="1"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Jura"/>
              <a:buNone/>
              <a:defRPr sz="5000" b="1"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Jura"/>
              <a:buNone/>
              <a:defRPr sz="5000" b="1"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dirty="0"/>
              <a:t>xx%</a:t>
            </a:r>
          </a:p>
        </p:txBody>
      </p:sp>
      <p:grpSp>
        <p:nvGrpSpPr>
          <p:cNvPr id="17" name="Google Shape;17;p3"/>
          <p:cNvGrpSpPr/>
          <p:nvPr/>
        </p:nvGrpSpPr>
        <p:grpSpPr>
          <a:xfrm>
            <a:off x="-4700" y="-9450"/>
            <a:ext cx="412800" cy="5157751"/>
            <a:chOff x="-4700" y="-9344"/>
            <a:chExt cx="412800" cy="5186275"/>
          </a:xfrm>
          <a:solidFill>
            <a:schemeClr val="accent6"/>
          </a:solidFill>
        </p:grpSpPr>
        <p:sp>
          <p:nvSpPr>
            <p:cNvPr id="18" name="Google Shape;18;p3"/>
            <p:cNvSpPr/>
            <p:nvPr/>
          </p:nvSpPr>
          <p:spPr>
            <a:xfrm>
              <a:off x="-4700" y="-9344"/>
              <a:ext cx="412800" cy="5181600"/>
            </a:xfrm>
            <a:prstGeom prst="rect">
              <a:avLst/>
            </a:prstGeom>
            <a:solidFill>
              <a:srgbClr val="3F7A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Jura Medium"/>
                <a:ea typeface="Jura Medium"/>
                <a:cs typeface="Jura Medium"/>
                <a:sym typeface="Jura Medium"/>
              </a:endParaRPr>
            </a:p>
          </p:txBody>
        </p:sp>
        <p:cxnSp>
          <p:nvCxnSpPr>
            <p:cNvPr id="19" name="Google Shape;19;p3"/>
            <p:cNvCxnSpPr/>
            <p:nvPr/>
          </p:nvCxnSpPr>
          <p:spPr>
            <a:xfrm rot="10800000">
              <a:off x="408050" y="-4669"/>
              <a:ext cx="0" cy="5181600"/>
            </a:xfrm>
            <a:prstGeom prst="straightConnector1">
              <a:avLst/>
            </a:prstGeom>
            <a:grp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" name="Google Shape;13;p2">
            <a:extLst>
              <a:ext uri="{FF2B5EF4-FFF2-40B4-BE49-F238E27FC236}">
                <a16:creationId xmlns:a16="http://schemas.microsoft.com/office/drawing/2014/main" id="{399595F8-B427-4CD5-9420-5A0B408739AD}"/>
              </a:ext>
            </a:extLst>
          </p:cNvPr>
          <p:cNvCxnSpPr/>
          <p:nvPr userDrawn="1"/>
        </p:nvCxnSpPr>
        <p:spPr>
          <a:xfrm rot="10800000">
            <a:off x="404487" y="-5290"/>
            <a:ext cx="0" cy="5153101"/>
          </a:xfrm>
          <a:prstGeom prst="straightConnector1">
            <a:avLst/>
          </a:prstGeom>
          <a:solidFill>
            <a:schemeClr val="accent6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37" name="Google Shape;37;p6"/>
          <p:cNvGrpSpPr/>
          <p:nvPr/>
        </p:nvGrpSpPr>
        <p:grpSpPr>
          <a:xfrm>
            <a:off x="-4700" y="-9450"/>
            <a:ext cx="412800" cy="5157751"/>
            <a:chOff x="-4700" y="-9344"/>
            <a:chExt cx="412800" cy="5186275"/>
          </a:xfrm>
          <a:solidFill>
            <a:schemeClr val="accent6"/>
          </a:solidFill>
        </p:grpSpPr>
        <p:sp>
          <p:nvSpPr>
            <p:cNvPr id="38" name="Google Shape;38;p6"/>
            <p:cNvSpPr/>
            <p:nvPr/>
          </p:nvSpPr>
          <p:spPr>
            <a:xfrm>
              <a:off x="-4700" y="-9344"/>
              <a:ext cx="412800" cy="5181600"/>
            </a:xfrm>
            <a:prstGeom prst="rect">
              <a:avLst/>
            </a:prstGeom>
            <a:solidFill>
              <a:srgbClr val="3F7A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Jura Medium"/>
                <a:ea typeface="Jura Medium"/>
                <a:cs typeface="Jura Medium"/>
                <a:sym typeface="Jura Medium"/>
              </a:endParaRPr>
            </a:p>
          </p:txBody>
        </p:sp>
        <p:cxnSp>
          <p:nvCxnSpPr>
            <p:cNvPr id="39" name="Google Shape;39;p6"/>
            <p:cNvCxnSpPr/>
            <p:nvPr/>
          </p:nvCxnSpPr>
          <p:spPr>
            <a:xfrm rot="10800000">
              <a:off x="408050" y="-4669"/>
              <a:ext cx="0" cy="5181600"/>
            </a:xfrm>
            <a:prstGeom prst="straightConnector1">
              <a:avLst/>
            </a:prstGeom>
            <a:grp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" name="Google Shape;13;p2">
            <a:extLst>
              <a:ext uri="{FF2B5EF4-FFF2-40B4-BE49-F238E27FC236}">
                <a16:creationId xmlns:a16="http://schemas.microsoft.com/office/drawing/2014/main" id="{827948C6-48FF-AC55-571B-02008FF4BC01}"/>
              </a:ext>
            </a:extLst>
          </p:cNvPr>
          <p:cNvCxnSpPr/>
          <p:nvPr userDrawn="1"/>
        </p:nvCxnSpPr>
        <p:spPr>
          <a:xfrm rot="10800000">
            <a:off x="404487" y="-5290"/>
            <a:ext cx="0" cy="5153101"/>
          </a:xfrm>
          <a:prstGeom prst="straightConnector1">
            <a:avLst/>
          </a:prstGeom>
          <a:solidFill>
            <a:schemeClr val="accent6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1190550" y="1846300"/>
            <a:ext cx="3794700" cy="19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Open Sans Light"/>
              <a:buChar char="●"/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43" name="Google Shape;43;p7"/>
          <p:cNvGrpSpPr/>
          <p:nvPr/>
        </p:nvGrpSpPr>
        <p:grpSpPr>
          <a:xfrm>
            <a:off x="-4700" y="-9450"/>
            <a:ext cx="412800" cy="5157751"/>
            <a:chOff x="-4700" y="-9344"/>
            <a:chExt cx="412800" cy="5186275"/>
          </a:xfrm>
          <a:solidFill>
            <a:schemeClr val="accent6"/>
          </a:solidFill>
        </p:grpSpPr>
        <p:sp>
          <p:nvSpPr>
            <p:cNvPr id="44" name="Google Shape;44;p7"/>
            <p:cNvSpPr/>
            <p:nvPr/>
          </p:nvSpPr>
          <p:spPr>
            <a:xfrm>
              <a:off x="-4700" y="-9344"/>
              <a:ext cx="412800" cy="5181600"/>
            </a:xfrm>
            <a:prstGeom prst="rect">
              <a:avLst/>
            </a:prstGeom>
            <a:solidFill>
              <a:srgbClr val="3F7A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Jura Medium"/>
                <a:ea typeface="Jura Medium"/>
                <a:cs typeface="Jura Medium"/>
                <a:sym typeface="Jura Medium"/>
              </a:endParaRPr>
            </a:p>
          </p:txBody>
        </p:sp>
        <p:cxnSp>
          <p:nvCxnSpPr>
            <p:cNvPr id="45" name="Google Shape;45;p7"/>
            <p:cNvCxnSpPr/>
            <p:nvPr/>
          </p:nvCxnSpPr>
          <p:spPr>
            <a:xfrm rot="10800000">
              <a:off x="408050" y="-4669"/>
              <a:ext cx="0" cy="5181600"/>
            </a:xfrm>
            <a:prstGeom prst="straightConnector1">
              <a:avLst/>
            </a:prstGeom>
            <a:grp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" name="Google Shape;13;p2">
            <a:extLst>
              <a:ext uri="{FF2B5EF4-FFF2-40B4-BE49-F238E27FC236}">
                <a16:creationId xmlns:a16="http://schemas.microsoft.com/office/drawing/2014/main" id="{8907833B-45C0-2F10-4092-9ADD257716E7}"/>
              </a:ext>
            </a:extLst>
          </p:cNvPr>
          <p:cNvCxnSpPr/>
          <p:nvPr userDrawn="1"/>
        </p:nvCxnSpPr>
        <p:spPr>
          <a:xfrm rot="10800000">
            <a:off x="404487" y="-5290"/>
            <a:ext cx="0" cy="5153101"/>
          </a:xfrm>
          <a:prstGeom prst="straightConnector1">
            <a:avLst/>
          </a:prstGeom>
          <a:solidFill>
            <a:schemeClr val="accent6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642150" y="1919025"/>
            <a:ext cx="36783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grpSp>
        <p:nvGrpSpPr>
          <p:cNvPr id="48" name="Google Shape;48;p8"/>
          <p:cNvGrpSpPr/>
          <p:nvPr/>
        </p:nvGrpSpPr>
        <p:grpSpPr>
          <a:xfrm>
            <a:off x="-4700" y="-9450"/>
            <a:ext cx="412800" cy="5157751"/>
            <a:chOff x="-4700" y="-9344"/>
            <a:chExt cx="412800" cy="5186275"/>
          </a:xfrm>
          <a:solidFill>
            <a:schemeClr val="accent6"/>
          </a:solidFill>
        </p:grpSpPr>
        <p:sp>
          <p:nvSpPr>
            <p:cNvPr id="49" name="Google Shape;49;p8"/>
            <p:cNvSpPr/>
            <p:nvPr/>
          </p:nvSpPr>
          <p:spPr>
            <a:xfrm>
              <a:off x="-4700" y="-9344"/>
              <a:ext cx="412800" cy="5181600"/>
            </a:xfrm>
            <a:prstGeom prst="rect">
              <a:avLst/>
            </a:prstGeom>
            <a:solidFill>
              <a:srgbClr val="3F7A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Jura Medium"/>
                <a:ea typeface="Jura Medium"/>
                <a:cs typeface="Jura Medium"/>
                <a:sym typeface="Jura Medium"/>
              </a:endParaRPr>
            </a:p>
          </p:txBody>
        </p:sp>
        <p:cxnSp>
          <p:nvCxnSpPr>
            <p:cNvPr id="50" name="Google Shape;50;p8"/>
            <p:cNvCxnSpPr/>
            <p:nvPr/>
          </p:nvCxnSpPr>
          <p:spPr>
            <a:xfrm rot="10800000">
              <a:off x="408050" y="-4669"/>
              <a:ext cx="0" cy="5181600"/>
            </a:xfrm>
            <a:prstGeom prst="straightConnector1">
              <a:avLst/>
            </a:prstGeom>
            <a:grp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" name="Google Shape;13;p2">
            <a:extLst>
              <a:ext uri="{FF2B5EF4-FFF2-40B4-BE49-F238E27FC236}">
                <a16:creationId xmlns:a16="http://schemas.microsoft.com/office/drawing/2014/main" id="{08EB90DE-95C6-D41B-E837-5FAB66D71D1E}"/>
              </a:ext>
            </a:extLst>
          </p:cNvPr>
          <p:cNvCxnSpPr/>
          <p:nvPr userDrawn="1"/>
        </p:nvCxnSpPr>
        <p:spPr>
          <a:xfrm rot="10800000">
            <a:off x="404487" y="-5290"/>
            <a:ext cx="0" cy="5153101"/>
          </a:xfrm>
          <a:prstGeom prst="straightConnector1">
            <a:avLst/>
          </a:prstGeom>
          <a:solidFill>
            <a:schemeClr val="accent6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2387700" y="2419575"/>
            <a:ext cx="4368600" cy="11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2387700" y="3806975"/>
            <a:ext cx="4368600" cy="671100"/>
          </a:xfrm>
          <a:prstGeom prst="rect">
            <a:avLst/>
          </a:prstGeom>
          <a:solidFill>
            <a:srgbClr val="334F9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54" name="Google Shape;54;p9"/>
          <p:cNvSpPr/>
          <p:nvPr/>
        </p:nvSpPr>
        <p:spPr>
          <a:xfrm>
            <a:off x="-4700" y="-9450"/>
            <a:ext cx="412800" cy="5153101"/>
          </a:xfrm>
          <a:prstGeom prst="rect">
            <a:avLst/>
          </a:prstGeom>
          <a:solidFill>
            <a:srgbClr val="3F7A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Jura Medium"/>
              <a:ea typeface="Jura Medium"/>
              <a:cs typeface="Jura Medium"/>
              <a:sym typeface="Jura Medium"/>
            </a:endParaRPr>
          </a:p>
        </p:txBody>
      </p:sp>
      <p:cxnSp>
        <p:nvCxnSpPr>
          <p:cNvPr id="55" name="Google Shape;55;p9"/>
          <p:cNvCxnSpPr/>
          <p:nvPr/>
        </p:nvCxnSpPr>
        <p:spPr>
          <a:xfrm rot="10800000">
            <a:off x="408050" y="-4801"/>
            <a:ext cx="0" cy="5153101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Google Shape;13;p2">
            <a:extLst>
              <a:ext uri="{FF2B5EF4-FFF2-40B4-BE49-F238E27FC236}">
                <a16:creationId xmlns:a16="http://schemas.microsoft.com/office/drawing/2014/main" id="{FA9635BD-2735-4059-4E40-9ABB4126ED72}"/>
              </a:ext>
            </a:extLst>
          </p:cNvPr>
          <p:cNvCxnSpPr/>
          <p:nvPr userDrawn="1"/>
        </p:nvCxnSpPr>
        <p:spPr>
          <a:xfrm rot="10800000">
            <a:off x="404487" y="-5290"/>
            <a:ext cx="0" cy="5153101"/>
          </a:xfrm>
          <a:prstGeom prst="straightConnector1">
            <a:avLst/>
          </a:prstGeom>
          <a:solidFill>
            <a:schemeClr val="accent6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720000" y="1799775"/>
            <a:ext cx="2305500" cy="4023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000" b="0" i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Blin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2"/>
          </p:nvPr>
        </p:nvSpPr>
        <p:spPr>
          <a:xfrm>
            <a:off x="3419271" y="1799775"/>
            <a:ext cx="2305500" cy="4023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000" b="0" i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Blin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 dirty="0"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3"/>
          </p:nvPr>
        </p:nvSpPr>
        <p:spPr>
          <a:xfrm>
            <a:off x="6118550" y="1799775"/>
            <a:ext cx="2305500" cy="4023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000" b="0" i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Blin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4"/>
          </p:nvPr>
        </p:nvSpPr>
        <p:spPr>
          <a:xfrm>
            <a:off x="720000" y="3413178"/>
            <a:ext cx="2305500" cy="4023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000" b="0" i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Blin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 dirty="0"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5"/>
          </p:nvPr>
        </p:nvSpPr>
        <p:spPr>
          <a:xfrm>
            <a:off x="3419271" y="3413178"/>
            <a:ext cx="2305500" cy="4023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000" b="0" i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Blin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 dirty="0"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6"/>
          </p:nvPr>
        </p:nvSpPr>
        <p:spPr>
          <a:xfrm>
            <a:off x="6118550" y="3413178"/>
            <a:ext cx="2305500" cy="4023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000" b="0" i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Blin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linker"/>
              <a:buNone/>
              <a:defRPr sz="2400" b="1"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1352175"/>
            <a:ext cx="2305500" cy="447600"/>
          </a:xfrm>
          <a:prstGeom prst="rect">
            <a:avLst/>
          </a:prstGeom>
          <a:solidFill>
            <a:srgbClr val="334F9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0" i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Blin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8" hasCustomPrompt="1"/>
          </p:nvPr>
        </p:nvSpPr>
        <p:spPr>
          <a:xfrm>
            <a:off x="720000" y="2965577"/>
            <a:ext cx="2305500" cy="447600"/>
          </a:xfrm>
          <a:prstGeom prst="rect">
            <a:avLst/>
          </a:prstGeom>
          <a:solidFill>
            <a:srgbClr val="334F9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0" i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Blin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9" hasCustomPrompt="1"/>
          </p:nvPr>
        </p:nvSpPr>
        <p:spPr>
          <a:xfrm>
            <a:off x="3419284" y="1352175"/>
            <a:ext cx="2305500" cy="447600"/>
          </a:xfrm>
          <a:prstGeom prst="rect">
            <a:avLst/>
          </a:prstGeom>
          <a:solidFill>
            <a:srgbClr val="334F9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0" i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Blin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3" hasCustomPrompt="1"/>
          </p:nvPr>
        </p:nvSpPr>
        <p:spPr>
          <a:xfrm>
            <a:off x="3419284" y="2965577"/>
            <a:ext cx="2305500" cy="447600"/>
          </a:xfrm>
          <a:prstGeom prst="rect">
            <a:avLst/>
          </a:prstGeom>
          <a:solidFill>
            <a:srgbClr val="334F9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0" i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Blin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8553" y="1352175"/>
            <a:ext cx="2305500" cy="447600"/>
          </a:xfrm>
          <a:prstGeom prst="rect">
            <a:avLst/>
          </a:prstGeom>
          <a:solidFill>
            <a:srgbClr val="334F9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0" i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Blin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15" hasCustomPrompt="1"/>
          </p:nvPr>
        </p:nvSpPr>
        <p:spPr>
          <a:xfrm>
            <a:off x="6118553" y="2965577"/>
            <a:ext cx="2305500" cy="447600"/>
          </a:xfrm>
          <a:prstGeom prst="rect">
            <a:avLst/>
          </a:prstGeom>
          <a:solidFill>
            <a:srgbClr val="334F9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0" i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Blin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linker"/>
              <a:buNone/>
              <a:defRPr sz="3000" b="1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6"/>
          </p:nvPr>
        </p:nvSpPr>
        <p:spPr>
          <a:xfrm>
            <a:off x="720000" y="22020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grpSp>
        <p:nvGrpSpPr>
          <p:cNvPr id="81" name="Google Shape;81;p13"/>
          <p:cNvGrpSpPr/>
          <p:nvPr/>
        </p:nvGrpSpPr>
        <p:grpSpPr>
          <a:xfrm>
            <a:off x="-4700" y="-9450"/>
            <a:ext cx="412800" cy="5157751"/>
            <a:chOff x="-4700" y="-9344"/>
            <a:chExt cx="412800" cy="5186275"/>
          </a:xfrm>
          <a:solidFill>
            <a:schemeClr val="accent6"/>
          </a:solidFill>
        </p:grpSpPr>
        <p:sp>
          <p:nvSpPr>
            <p:cNvPr id="82" name="Google Shape;82;p13"/>
            <p:cNvSpPr/>
            <p:nvPr/>
          </p:nvSpPr>
          <p:spPr>
            <a:xfrm>
              <a:off x="-4700" y="-9344"/>
              <a:ext cx="412800" cy="5181600"/>
            </a:xfrm>
            <a:prstGeom prst="rect">
              <a:avLst/>
            </a:prstGeom>
            <a:solidFill>
              <a:srgbClr val="3F7A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Jura Medium"/>
                <a:ea typeface="Jura Medium"/>
                <a:cs typeface="Jura Medium"/>
                <a:sym typeface="Jura Medium"/>
              </a:endParaRPr>
            </a:p>
          </p:txBody>
        </p:sp>
        <p:cxnSp>
          <p:nvCxnSpPr>
            <p:cNvPr id="83" name="Google Shape;83;p13"/>
            <p:cNvCxnSpPr/>
            <p:nvPr/>
          </p:nvCxnSpPr>
          <p:spPr>
            <a:xfrm rot="10800000">
              <a:off x="408050" y="-4669"/>
              <a:ext cx="0" cy="5181600"/>
            </a:xfrm>
            <a:prstGeom prst="straightConnector1">
              <a:avLst/>
            </a:prstGeom>
            <a:grp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13"/>
          <p:cNvSpPr txBox="1">
            <a:spLocks noGrp="1"/>
          </p:cNvSpPr>
          <p:nvPr>
            <p:ph type="subTitle" idx="17"/>
          </p:nvPr>
        </p:nvSpPr>
        <p:spPr>
          <a:xfrm>
            <a:off x="3419275" y="22020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8"/>
          </p:nvPr>
        </p:nvSpPr>
        <p:spPr>
          <a:xfrm>
            <a:off x="6118550" y="22020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9"/>
          </p:nvPr>
        </p:nvSpPr>
        <p:spPr>
          <a:xfrm>
            <a:off x="720000" y="381547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20"/>
          </p:nvPr>
        </p:nvSpPr>
        <p:spPr>
          <a:xfrm>
            <a:off x="3419275" y="381547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21"/>
          </p:nvPr>
        </p:nvSpPr>
        <p:spPr>
          <a:xfrm>
            <a:off x="6118550" y="381547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cxnSp>
        <p:nvCxnSpPr>
          <p:cNvPr id="3" name="Google Shape;13;p2">
            <a:extLst>
              <a:ext uri="{FF2B5EF4-FFF2-40B4-BE49-F238E27FC236}">
                <a16:creationId xmlns:a16="http://schemas.microsoft.com/office/drawing/2014/main" id="{0C9C8621-72BE-C4AC-6CEF-2D1076CF804E}"/>
              </a:ext>
            </a:extLst>
          </p:cNvPr>
          <p:cNvCxnSpPr/>
          <p:nvPr userDrawn="1"/>
        </p:nvCxnSpPr>
        <p:spPr>
          <a:xfrm rot="10800000">
            <a:off x="404487" y="-5290"/>
            <a:ext cx="0" cy="5153101"/>
          </a:xfrm>
          <a:prstGeom prst="straightConnector1">
            <a:avLst/>
          </a:prstGeom>
          <a:solidFill>
            <a:schemeClr val="accent6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1213419" y="3157350"/>
            <a:ext cx="4222200" cy="420900"/>
          </a:xfrm>
          <a:prstGeom prst="rect">
            <a:avLst/>
          </a:prstGeom>
          <a:solidFill>
            <a:srgbClr val="334F9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 b="1" i="0">
                <a:solidFill>
                  <a:schemeClr val="lt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1"/>
          </p:nvPr>
        </p:nvSpPr>
        <p:spPr>
          <a:xfrm>
            <a:off x="1213375" y="1183475"/>
            <a:ext cx="42222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grpSp>
        <p:nvGrpSpPr>
          <p:cNvPr id="92" name="Google Shape;92;p14"/>
          <p:cNvGrpSpPr/>
          <p:nvPr/>
        </p:nvGrpSpPr>
        <p:grpSpPr>
          <a:xfrm>
            <a:off x="-4700" y="-9450"/>
            <a:ext cx="412800" cy="5157751"/>
            <a:chOff x="-4700" y="-9344"/>
            <a:chExt cx="412800" cy="5186275"/>
          </a:xfrm>
          <a:solidFill>
            <a:schemeClr val="accent6"/>
          </a:solidFill>
        </p:grpSpPr>
        <p:sp>
          <p:nvSpPr>
            <p:cNvPr id="93" name="Google Shape;93;p14"/>
            <p:cNvSpPr/>
            <p:nvPr/>
          </p:nvSpPr>
          <p:spPr>
            <a:xfrm>
              <a:off x="-4700" y="-9344"/>
              <a:ext cx="412800" cy="5181600"/>
            </a:xfrm>
            <a:prstGeom prst="rect">
              <a:avLst/>
            </a:prstGeom>
            <a:solidFill>
              <a:srgbClr val="3F7A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Jura Medium"/>
                <a:ea typeface="Jura Medium"/>
                <a:cs typeface="Jura Medium"/>
                <a:sym typeface="Jura Medium"/>
              </a:endParaRPr>
            </a:p>
          </p:txBody>
        </p:sp>
        <p:cxnSp>
          <p:nvCxnSpPr>
            <p:cNvPr id="94" name="Google Shape;94;p14"/>
            <p:cNvCxnSpPr/>
            <p:nvPr/>
          </p:nvCxnSpPr>
          <p:spPr>
            <a:xfrm rot="10800000">
              <a:off x="408050" y="-4669"/>
              <a:ext cx="0" cy="5181600"/>
            </a:xfrm>
            <a:prstGeom prst="straightConnector1">
              <a:avLst/>
            </a:prstGeom>
            <a:grp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" name="Google Shape;13;p2">
            <a:extLst>
              <a:ext uri="{FF2B5EF4-FFF2-40B4-BE49-F238E27FC236}">
                <a16:creationId xmlns:a16="http://schemas.microsoft.com/office/drawing/2014/main" id="{5DC7349E-DC2B-2790-6A40-0BD8FF12A856}"/>
              </a:ext>
            </a:extLst>
          </p:cNvPr>
          <p:cNvCxnSpPr/>
          <p:nvPr userDrawn="1"/>
        </p:nvCxnSpPr>
        <p:spPr>
          <a:xfrm rot="10800000">
            <a:off x="404487" y="-5290"/>
            <a:ext cx="0" cy="5153101"/>
          </a:xfrm>
          <a:prstGeom prst="straightConnector1">
            <a:avLst/>
          </a:prstGeom>
          <a:solidFill>
            <a:schemeClr val="accent6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inker ExtraBold"/>
              <a:buNone/>
              <a:defRPr sz="3000">
                <a:solidFill>
                  <a:schemeClr val="dk1"/>
                </a:solidFill>
                <a:latin typeface="Blinker ExtraBold"/>
                <a:ea typeface="Blinker ExtraBold"/>
                <a:cs typeface="Blinker ExtraBold"/>
                <a:sym typeface="Blinker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linker ExtraBold"/>
              <a:buNone/>
              <a:defRPr sz="3500">
                <a:solidFill>
                  <a:schemeClr val="dk1"/>
                </a:solidFill>
                <a:latin typeface="Blinker ExtraBold"/>
                <a:ea typeface="Blinker ExtraBold"/>
                <a:cs typeface="Blinker ExtraBold"/>
                <a:sym typeface="Blinker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linker ExtraBold"/>
              <a:buNone/>
              <a:defRPr sz="3500">
                <a:solidFill>
                  <a:schemeClr val="dk1"/>
                </a:solidFill>
                <a:latin typeface="Blinker ExtraBold"/>
                <a:ea typeface="Blinker ExtraBold"/>
                <a:cs typeface="Blinker ExtraBold"/>
                <a:sym typeface="Blinker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linker ExtraBold"/>
              <a:buNone/>
              <a:defRPr sz="3500">
                <a:solidFill>
                  <a:schemeClr val="dk1"/>
                </a:solidFill>
                <a:latin typeface="Blinker ExtraBold"/>
                <a:ea typeface="Blinker ExtraBold"/>
                <a:cs typeface="Blinker ExtraBold"/>
                <a:sym typeface="Blinker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linker ExtraBold"/>
              <a:buNone/>
              <a:defRPr sz="3500">
                <a:solidFill>
                  <a:schemeClr val="dk1"/>
                </a:solidFill>
                <a:latin typeface="Blinker ExtraBold"/>
                <a:ea typeface="Blinker ExtraBold"/>
                <a:cs typeface="Blinker ExtraBold"/>
                <a:sym typeface="Blinker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linker ExtraBold"/>
              <a:buNone/>
              <a:defRPr sz="3500">
                <a:solidFill>
                  <a:schemeClr val="dk1"/>
                </a:solidFill>
                <a:latin typeface="Blinker ExtraBold"/>
                <a:ea typeface="Blinker ExtraBold"/>
                <a:cs typeface="Blinker ExtraBold"/>
                <a:sym typeface="Blinker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linker ExtraBold"/>
              <a:buNone/>
              <a:defRPr sz="3500">
                <a:solidFill>
                  <a:schemeClr val="dk1"/>
                </a:solidFill>
                <a:latin typeface="Blinker ExtraBold"/>
                <a:ea typeface="Blinker ExtraBold"/>
                <a:cs typeface="Blinker ExtraBold"/>
                <a:sym typeface="Blinker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linker ExtraBold"/>
              <a:buNone/>
              <a:defRPr sz="3500">
                <a:solidFill>
                  <a:schemeClr val="dk1"/>
                </a:solidFill>
                <a:latin typeface="Blinker ExtraBold"/>
                <a:ea typeface="Blinker ExtraBold"/>
                <a:cs typeface="Blinker ExtraBold"/>
                <a:sym typeface="Blinker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linker ExtraBold"/>
              <a:buNone/>
              <a:defRPr sz="3500">
                <a:solidFill>
                  <a:schemeClr val="dk1"/>
                </a:solidFill>
                <a:latin typeface="Blinker ExtraBold"/>
                <a:ea typeface="Blinker ExtraBold"/>
                <a:cs typeface="Blinker ExtraBold"/>
                <a:sym typeface="Blinker ExtraBo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pic>
        <p:nvPicPr>
          <p:cNvPr id="2" name="Picture 1" descr="A logo with blue letters and a purple dot&#10;&#10;Description automatically generated">
            <a:extLst>
              <a:ext uri="{FF2B5EF4-FFF2-40B4-BE49-F238E27FC236}">
                <a16:creationId xmlns:a16="http://schemas.microsoft.com/office/drawing/2014/main" id="{745F3147-468D-D939-0966-ACE152DCB5E0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84747" y="4397319"/>
            <a:ext cx="1686024" cy="58575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664" r:id="rId11"/>
    <p:sldLayoutId id="2147483665" r:id="rId12"/>
    <p:sldLayoutId id="2147483666" r:id="rId13"/>
    <p:sldLayoutId id="2147483667" r:id="rId14"/>
    <p:sldLayoutId id="2147483671" r:id="rId15"/>
    <p:sldLayoutId id="2147483672" r:id="rId16"/>
    <p:sldLayoutId id="2147483673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Source Sans Pro Black" panose="020B0503030403020204" pitchFamily="34" charset="0"/>
          <a:ea typeface="Source Sans Pro Black" panose="020B0503030403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ource Sans Pro" panose="020B0503030403020204" pitchFamily="34" charset="0"/>
          <a:ea typeface="Source Sans Pro" panose="020B0503030403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217" name="Google Shape;217;p2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pic>
        <p:nvPicPr>
          <p:cNvPr id="4" name="Picture 3" descr="A logo with white text and purple dots&#10;&#10;Description automatically generated">
            <a:extLst>
              <a:ext uri="{FF2B5EF4-FFF2-40B4-BE49-F238E27FC236}">
                <a16:creationId xmlns:a16="http://schemas.microsoft.com/office/drawing/2014/main" id="{1B59A925-7131-C113-2128-A6E3AB414B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747" y="4347624"/>
            <a:ext cx="1830361" cy="6359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ource Sans Pro" panose="020B0503030403020204" pitchFamily="34" charset="0"/>
          <a:ea typeface="Source Sans Pro" panose="020B0503030403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54mntrHw_B5tZcz8iCSiCzDGsvUz2tAGOEA9P8VOt0M/copy#gid=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>
            <a:spLocks noGrp="1"/>
          </p:cNvSpPr>
          <p:nvPr>
            <p:ph type="ctrTitle"/>
          </p:nvPr>
        </p:nvSpPr>
        <p:spPr>
          <a:xfrm>
            <a:off x="1869261" y="1169384"/>
            <a:ext cx="6085210" cy="22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Welcome to my SAVIR 2024 Presentation</a:t>
            </a:r>
            <a:endParaRPr dirty="0"/>
          </a:p>
        </p:txBody>
      </p:sp>
      <p:sp>
        <p:nvSpPr>
          <p:cNvPr id="227" name="Google Shape;227;p31"/>
          <p:cNvSpPr txBox="1">
            <a:spLocks noGrp="1"/>
          </p:cNvSpPr>
          <p:nvPr>
            <p:ph type="subTitle" idx="1"/>
          </p:nvPr>
        </p:nvSpPr>
        <p:spPr>
          <a:xfrm>
            <a:off x="1869261" y="3495177"/>
            <a:ext cx="6085210" cy="73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You can use your own images, charts, and graphs. The slide examples shown here are to provide a starting point for different slide layouts. You can also create your own slide layouts using the SAVIR brand guide on slide #20.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44"/>
          <p:cNvSpPr txBox="1">
            <a:spLocks noGrp="1"/>
          </p:cNvSpPr>
          <p:nvPr>
            <p:ph type="subTitle" idx="1"/>
          </p:nvPr>
        </p:nvSpPr>
        <p:spPr>
          <a:xfrm>
            <a:off x="1213375" y="1183475"/>
            <a:ext cx="42222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“This is a great way to share a key takeaway or quote that can inspire conference participants”</a:t>
            </a:r>
            <a:endParaRPr dirty="0"/>
          </a:p>
        </p:txBody>
      </p:sp>
      <p:sp>
        <p:nvSpPr>
          <p:cNvPr id="1520" name="Google Shape;1520;p44"/>
          <p:cNvSpPr txBox="1">
            <a:spLocks noGrp="1"/>
          </p:cNvSpPr>
          <p:nvPr>
            <p:ph type="title"/>
          </p:nvPr>
        </p:nvSpPr>
        <p:spPr>
          <a:xfrm>
            <a:off x="1213419" y="3157350"/>
            <a:ext cx="42222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— Someone Famous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" name="Google Shape;2615;p61">
            <a:extLst>
              <a:ext uri="{FF2B5EF4-FFF2-40B4-BE49-F238E27FC236}">
                <a16:creationId xmlns:a16="http://schemas.microsoft.com/office/drawing/2014/main" id="{E21B4E8C-61A4-B09E-3F96-C7898528D125}"/>
              </a:ext>
            </a:extLst>
          </p:cNvPr>
          <p:cNvSpPr txBox="1"/>
          <p:nvPr/>
        </p:nvSpPr>
        <p:spPr>
          <a:xfrm>
            <a:off x="5730352" y="0"/>
            <a:ext cx="3413647" cy="5143500"/>
          </a:xfrm>
          <a:prstGeom prst="rect">
            <a:avLst/>
          </a:prstGeom>
          <a:solidFill>
            <a:srgbClr val="334F9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linker"/>
                <a:sym typeface="Blinker"/>
              </a:rPr>
              <a:t>Y</a:t>
            </a:r>
            <a:r>
              <a:rPr lang="en-US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linker"/>
                <a:sym typeface="Blinker"/>
              </a:rPr>
              <a:t>o</a:t>
            </a:r>
            <a:r>
              <a:rPr lang="en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linker"/>
                <a:sym typeface="Blinker"/>
              </a:rPr>
              <a:t>u can leave this blank,  use this space for added context or insert a graphic or image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linker"/>
              <a:sym typeface="Blin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linker"/>
                <a:sym typeface="Blinker"/>
              </a:rPr>
              <a:t>Other options: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linker"/>
                <a:sym typeface="Blinker"/>
              </a:rPr>
              <a:t>Change color, move, resize, or delete</a:t>
            </a:r>
            <a:endParaRPr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linker"/>
              <a:sym typeface="Blink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1376B-356F-D3D0-82A9-E124DD65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949" y="1521575"/>
            <a:ext cx="3104359" cy="12801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 picture always reinforces </a:t>
            </a:r>
            <a:br>
              <a:rPr lang="en-US" dirty="0"/>
            </a:br>
            <a:r>
              <a:rPr lang="en-US" dirty="0"/>
              <a:t>the concept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875F7-1379-463C-41C9-3B71DD1DE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949" y="2907775"/>
            <a:ext cx="3104359" cy="1026916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Images can help to tell a story: Consider using images in some places.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conference attendees will appreciate it!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r>
              <a:rPr lang="en-US" dirty="0"/>
              <a:t>(Photo of chemist testing street drugs)</a:t>
            </a:r>
          </a:p>
        </p:txBody>
      </p:sp>
      <p:pic>
        <p:nvPicPr>
          <p:cNvPr id="8" name="Picture Placeholder 7" descr="A person in a lab coat and gloves holding a spoon&#10;&#10;Description automatically generated">
            <a:extLst>
              <a:ext uri="{FF2B5EF4-FFF2-40B4-BE49-F238E27FC236}">
                <a16:creationId xmlns:a16="http://schemas.microsoft.com/office/drawing/2014/main" id="{29509FE9-0C3D-DCB0-CC5C-1D4E443FD2ED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3938" r="239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9382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option  and color example 1</a:t>
            </a:r>
            <a:endParaRPr dirty="0"/>
          </a:p>
        </p:txBody>
      </p:sp>
      <p:sp>
        <p:nvSpPr>
          <p:cNvPr id="405" name="Google Shape;405;p32"/>
          <p:cNvSpPr txBox="1">
            <a:spLocks noGrp="1"/>
          </p:cNvSpPr>
          <p:nvPr>
            <p:ph type="body" idx="4294967295"/>
          </p:nvPr>
        </p:nvSpPr>
        <p:spPr>
          <a:xfrm>
            <a:off x="720000" y="1215751"/>
            <a:ext cx="7704000" cy="3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Modify these tables or use your own to meet your needs</a:t>
            </a:r>
            <a:endParaRPr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406" name="Google Shape;406;p32"/>
          <p:cNvGraphicFramePr/>
          <p:nvPr>
            <p:extLst>
              <p:ext uri="{D42A27DB-BD31-4B8C-83A1-F6EECF244321}">
                <p14:modId xmlns:p14="http://schemas.microsoft.com/office/powerpoint/2010/main" val="2774753042"/>
              </p:ext>
            </p:extLst>
          </p:nvPr>
        </p:nvGraphicFramePr>
        <p:xfrm>
          <a:off x="720000" y="1697950"/>
          <a:ext cx="7704000" cy="1807625"/>
        </p:xfrm>
        <a:graphic>
          <a:graphicData uri="http://schemas.openxmlformats.org/drawingml/2006/table">
            <a:tbl>
              <a:tblPr>
                <a:noFill/>
                <a:tableStyleId>{C9402F41-2498-4C5A-9290-5E5B1D510BC8}</a:tableStyleId>
              </a:tblPr>
              <a:tblGrid>
                <a:gridCol w="222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0" u="none" dirty="0">
                          <a:solidFill>
                            <a:schemeClr val="lt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First thing to consider</a:t>
                      </a:r>
                      <a:endParaRPr sz="1100" b="1" i="0" u="none" dirty="0">
                        <a:solidFill>
                          <a:schemeClr val="lt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1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What we know about this first thing</a:t>
                      </a:r>
                      <a:endParaRPr sz="11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0" u="none" dirty="0">
                          <a:solidFill>
                            <a:schemeClr val="lt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Second thing to consider</a:t>
                      </a:r>
                      <a:endParaRPr sz="1100" b="1" i="0" u="none" dirty="0">
                        <a:solidFill>
                          <a:schemeClr val="lt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1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What we know about this second thing</a:t>
                      </a: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0" u="none" dirty="0">
                          <a:solidFill>
                            <a:schemeClr val="lt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Third thing to consider</a:t>
                      </a:r>
                      <a:endParaRPr sz="1100" b="1" i="0" u="none" dirty="0">
                        <a:solidFill>
                          <a:schemeClr val="lt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1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What we know about this third thing</a:t>
                      </a: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0" u="none" dirty="0">
                          <a:solidFill>
                            <a:schemeClr val="lt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Fourth thing to consider</a:t>
                      </a:r>
                      <a:endParaRPr sz="1100" b="1" i="0" u="none" dirty="0">
                        <a:solidFill>
                          <a:schemeClr val="lt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1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What we know about this fourth thing</a:t>
                      </a: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0" u="none" dirty="0">
                          <a:solidFill>
                            <a:schemeClr val="lt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Fifth thing to consider</a:t>
                      </a:r>
                      <a:endParaRPr sz="1100" b="1" i="0" u="none" dirty="0">
                        <a:solidFill>
                          <a:schemeClr val="lt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1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What we know about this fifth thing</a:t>
                      </a: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5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option and color example 2</a:t>
            </a:r>
            <a:endParaRPr dirty="0"/>
          </a:p>
        </p:txBody>
      </p:sp>
      <p:graphicFrame>
        <p:nvGraphicFramePr>
          <p:cNvPr id="2306" name="Google Shape;2306;p56"/>
          <p:cNvGraphicFramePr/>
          <p:nvPr>
            <p:extLst>
              <p:ext uri="{D42A27DB-BD31-4B8C-83A1-F6EECF244321}">
                <p14:modId xmlns:p14="http://schemas.microsoft.com/office/powerpoint/2010/main" val="1215568446"/>
              </p:ext>
            </p:extLst>
          </p:nvPr>
        </p:nvGraphicFramePr>
        <p:xfrm>
          <a:off x="720000" y="1130095"/>
          <a:ext cx="8043674" cy="2989525"/>
        </p:xfrm>
        <a:graphic>
          <a:graphicData uri="http://schemas.openxmlformats.org/drawingml/2006/table">
            <a:tbl>
              <a:tblPr>
                <a:noFill/>
                <a:tableStyleId>{C9402F41-2498-4C5A-9290-5E5B1D510BC8}</a:tableStyleId>
              </a:tblPr>
              <a:tblGrid>
                <a:gridCol w="1943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7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7816">
                  <a:extLst>
                    <a:ext uri="{9D8B030D-6E8A-4147-A177-3AD203B41FA5}">
                      <a16:colId xmlns:a16="http://schemas.microsoft.com/office/drawing/2014/main" val="2618441822"/>
                    </a:ext>
                  </a:extLst>
                </a:gridCol>
              </a:tblGrid>
              <a:tr h="555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0" dirty="0">
                          <a:solidFill>
                            <a:schemeClr val="lt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INVESTIGATION</a:t>
                      </a:r>
                      <a:endParaRPr sz="1200" b="1" i="0" dirty="0">
                        <a:solidFill>
                          <a:schemeClr val="lt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0" dirty="0">
                          <a:solidFill>
                            <a:schemeClr val="lt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STATUS</a:t>
                      </a:r>
                      <a:endParaRPr sz="1200" b="1" i="0" dirty="0">
                        <a:solidFill>
                          <a:schemeClr val="lt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0" dirty="0">
                          <a:solidFill>
                            <a:schemeClr val="lt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DATE</a:t>
                      </a:r>
                      <a:endParaRPr sz="1200" b="1" i="0" dirty="0">
                        <a:solidFill>
                          <a:schemeClr val="lt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dirty="0">
                          <a:solidFill>
                            <a:schemeClr val="lt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NOTES</a:t>
                      </a:r>
                      <a:endParaRPr sz="1200" b="1" i="0" dirty="0">
                        <a:solidFill>
                          <a:schemeClr val="lt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Investigation type 1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Finished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03/01 - 29/02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8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Investigation type 2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Pending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01/03 - 31/03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8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Investigation type 3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Pending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15/03 - 30/06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8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Investigation type 4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In process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11/04 - 16/05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8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Investigation type 5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In process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09/01 - 02/06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" name="Google Shape;2601;p6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option and color example 3</a:t>
            </a:r>
            <a:endParaRPr dirty="0"/>
          </a:p>
        </p:txBody>
      </p:sp>
      <p:graphicFrame>
        <p:nvGraphicFramePr>
          <p:cNvPr id="2602" name="Google Shape;2602;p60"/>
          <p:cNvGraphicFramePr/>
          <p:nvPr>
            <p:extLst>
              <p:ext uri="{D42A27DB-BD31-4B8C-83A1-F6EECF244321}">
                <p14:modId xmlns:p14="http://schemas.microsoft.com/office/powerpoint/2010/main" val="3605288289"/>
              </p:ext>
            </p:extLst>
          </p:nvPr>
        </p:nvGraphicFramePr>
        <p:xfrm>
          <a:off x="719963" y="1139898"/>
          <a:ext cx="7703900" cy="2877020"/>
        </p:xfrm>
        <a:graphic>
          <a:graphicData uri="http://schemas.openxmlformats.org/drawingml/2006/table">
            <a:tbl>
              <a:tblPr>
                <a:noFill/>
                <a:tableStyleId>{22608E43-3E45-4DF7-8A4B-54DC8A18094F}</a:tableStyleId>
              </a:tblPr>
              <a:tblGrid>
                <a:gridCol w="101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4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4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dirty="0">
                        <a:solidFill>
                          <a:schemeClr val="lt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0" dirty="0">
                          <a:solidFill>
                            <a:schemeClr val="lt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A</a:t>
                      </a:r>
                      <a:endParaRPr b="1" i="0" dirty="0">
                        <a:solidFill>
                          <a:schemeClr val="lt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0" dirty="0">
                          <a:solidFill>
                            <a:schemeClr val="lt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B</a:t>
                      </a:r>
                      <a:endParaRPr b="1" i="0" dirty="0">
                        <a:solidFill>
                          <a:schemeClr val="lt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i="0" dirty="0">
                          <a:solidFill>
                            <a:schemeClr val="lt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C</a:t>
                      </a:r>
                      <a:endParaRPr b="1" i="0" dirty="0">
                        <a:solidFill>
                          <a:schemeClr val="lt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0" dirty="0">
                          <a:solidFill>
                            <a:schemeClr val="lt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D</a:t>
                      </a:r>
                      <a:endParaRPr b="1" i="0" dirty="0">
                        <a:solidFill>
                          <a:schemeClr val="lt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0" dirty="0">
                          <a:solidFill>
                            <a:schemeClr val="lt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E</a:t>
                      </a:r>
                      <a:endParaRPr b="1" i="0" dirty="0">
                        <a:solidFill>
                          <a:schemeClr val="lt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0" dirty="0">
                          <a:solidFill>
                            <a:schemeClr val="lt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F</a:t>
                      </a:r>
                      <a:endParaRPr b="1" i="0" dirty="0">
                        <a:solidFill>
                          <a:schemeClr val="lt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0" dirty="0">
                          <a:solidFill>
                            <a:schemeClr val="lt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Input 1</a:t>
                      </a:r>
                      <a:endParaRPr b="1" i="0" dirty="0">
                        <a:solidFill>
                          <a:schemeClr val="lt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0" dirty="0">
                          <a:solidFill>
                            <a:schemeClr val="lt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Input 2</a:t>
                      </a:r>
                      <a:endParaRPr b="1" i="0" dirty="0">
                        <a:solidFill>
                          <a:schemeClr val="lt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0" dirty="0">
                          <a:solidFill>
                            <a:schemeClr val="lt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Input 3</a:t>
                      </a:r>
                      <a:endParaRPr b="1" i="0" dirty="0">
                        <a:solidFill>
                          <a:schemeClr val="lt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0" dirty="0">
                          <a:solidFill>
                            <a:schemeClr val="lt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Input 4</a:t>
                      </a:r>
                      <a:endParaRPr b="1" i="0" dirty="0">
                        <a:solidFill>
                          <a:schemeClr val="lt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0" dirty="0">
                          <a:solidFill>
                            <a:schemeClr val="lt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Input 5</a:t>
                      </a:r>
                      <a:endParaRPr b="1" i="0" dirty="0">
                        <a:solidFill>
                          <a:schemeClr val="lt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0" dirty="0">
                          <a:solidFill>
                            <a:schemeClr val="lt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Input 6</a:t>
                      </a:r>
                      <a:endParaRPr b="1" i="0" dirty="0">
                        <a:solidFill>
                          <a:schemeClr val="lt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dirty="0">
                          <a:solidFill>
                            <a:schemeClr val="dk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Barlow"/>
                          <a:sym typeface="Barlow"/>
                        </a:rPr>
                        <a:t>XX</a:t>
                      </a:r>
                      <a:endParaRPr sz="1200" b="0" i="0" dirty="0">
                        <a:solidFill>
                          <a:schemeClr val="dk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Barlow"/>
                        <a:sym typeface="Barlo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" name="Google Shape;2610;p6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 charts graphs and other visuals</a:t>
            </a:r>
            <a:endParaRPr dirty="0"/>
          </a:p>
        </p:txBody>
      </p:sp>
      <p:sp>
        <p:nvSpPr>
          <p:cNvPr id="2612" name="Google Shape;2612;p61"/>
          <p:cNvSpPr txBox="1"/>
          <p:nvPr/>
        </p:nvSpPr>
        <p:spPr>
          <a:xfrm>
            <a:off x="5725500" y="1862638"/>
            <a:ext cx="2472600" cy="8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arlow"/>
                <a:sym typeface="Barlow"/>
              </a:rPr>
              <a:t>T</a:t>
            </a:r>
            <a:r>
              <a:rPr lang="en" sz="1200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arlow"/>
                <a:sym typeface="Barlow"/>
              </a:rPr>
              <a:t>his is an important number</a:t>
            </a:r>
            <a:endParaRPr sz="1200" dirty="0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arlow"/>
              <a:sym typeface="Barlow"/>
            </a:endParaRPr>
          </a:p>
        </p:txBody>
      </p:sp>
      <p:sp>
        <p:nvSpPr>
          <p:cNvPr id="2613" name="Google Shape;2613;p61"/>
          <p:cNvSpPr txBox="1"/>
          <p:nvPr/>
        </p:nvSpPr>
        <p:spPr>
          <a:xfrm>
            <a:off x="5725500" y="3207549"/>
            <a:ext cx="2472600" cy="8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arlow"/>
                <a:sym typeface="Barlow"/>
              </a:rPr>
              <a:t>This is also an important number</a:t>
            </a:r>
            <a:endParaRPr sz="1200" dirty="0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arlow"/>
              <a:sym typeface="Barlow"/>
            </a:endParaRPr>
          </a:p>
        </p:txBody>
      </p:sp>
      <p:sp>
        <p:nvSpPr>
          <p:cNvPr id="2614" name="Google Shape;2614;p61"/>
          <p:cNvSpPr txBox="1"/>
          <p:nvPr/>
        </p:nvSpPr>
        <p:spPr>
          <a:xfrm>
            <a:off x="5730353" y="1488738"/>
            <a:ext cx="2462700" cy="37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linker"/>
                <a:sym typeface="Blinker"/>
              </a:rPr>
              <a:t>X axis information</a:t>
            </a:r>
            <a:endParaRPr sz="2000" dirty="0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linker"/>
              <a:sym typeface="Blinker"/>
            </a:endParaRPr>
          </a:p>
        </p:txBody>
      </p:sp>
      <p:sp>
        <p:nvSpPr>
          <p:cNvPr id="2615" name="Google Shape;2615;p61"/>
          <p:cNvSpPr txBox="1"/>
          <p:nvPr/>
        </p:nvSpPr>
        <p:spPr>
          <a:xfrm>
            <a:off x="5730353" y="2830444"/>
            <a:ext cx="2462700" cy="3771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linker"/>
                <a:sym typeface="Blinker"/>
              </a:rPr>
              <a:t>Y axis information</a:t>
            </a:r>
            <a:endParaRPr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linker"/>
              <a:sym typeface="Blinker"/>
            </a:endParaRPr>
          </a:p>
        </p:txBody>
      </p:sp>
      <p:pic>
        <p:nvPicPr>
          <p:cNvPr id="2616" name="Google Shape;2616;p61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225" y="1249825"/>
            <a:ext cx="4727748" cy="291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p6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Connecting ideas example 1</a:t>
            </a:r>
            <a:endParaRPr dirty="0"/>
          </a:p>
        </p:txBody>
      </p:sp>
      <p:sp>
        <p:nvSpPr>
          <p:cNvPr id="2771" name="Google Shape;2771;p62"/>
          <p:cNvSpPr txBox="1"/>
          <p:nvPr/>
        </p:nvSpPr>
        <p:spPr>
          <a:xfrm>
            <a:off x="3526955" y="1193175"/>
            <a:ext cx="2090100" cy="3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linker"/>
                <a:sym typeface="Blinker"/>
              </a:rPr>
              <a:t>The problem</a:t>
            </a:r>
            <a:endParaRPr sz="20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linker"/>
              <a:sym typeface="Blinker"/>
            </a:endParaRPr>
          </a:p>
        </p:txBody>
      </p:sp>
      <p:sp>
        <p:nvSpPr>
          <p:cNvPr id="2772" name="Google Shape;2772;p62"/>
          <p:cNvSpPr txBox="1"/>
          <p:nvPr/>
        </p:nvSpPr>
        <p:spPr>
          <a:xfrm>
            <a:off x="3526950" y="1595125"/>
            <a:ext cx="2090100" cy="1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arlow"/>
                <a:sym typeface="Barlow"/>
              </a:rPr>
              <a:t>This is a great way to visualize an issue that has multiple components.</a:t>
            </a:r>
            <a:endParaRPr sz="1200" dirty="0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arlow"/>
              <a:sym typeface="Barlow"/>
            </a:endParaRPr>
          </a:p>
        </p:txBody>
      </p:sp>
      <p:sp>
        <p:nvSpPr>
          <p:cNvPr id="2773" name="Google Shape;2773;p62"/>
          <p:cNvSpPr txBox="1"/>
          <p:nvPr/>
        </p:nvSpPr>
        <p:spPr>
          <a:xfrm>
            <a:off x="721513" y="2122950"/>
            <a:ext cx="1688700" cy="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arlow"/>
                <a:sym typeface="Barlow"/>
              </a:rPr>
              <a:t>Details about this factor</a:t>
            </a:r>
          </a:p>
        </p:txBody>
      </p:sp>
      <p:sp>
        <p:nvSpPr>
          <p:cNvPr id="2774" name="Google Shape;2774;p62"/>
          <p:cNvSpPr txBox="1"/>
          <p:nvPr/>
        </p:nvSpPr>
        <p:spPr>
          <a:xfrm>
            <a:off x="721523" y="1782200"/>
            <a:ext cx="1688700" cy="3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linker"/>
                <a:sym typeface="Blinker"/>
              </a:rPr>
              <a:t>Factor</a:t>
            </a:r>
            <a:endParaRPr sz="2000" dirty="0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linker"/>
              <a:sym typeface="Blinker"/>
            </a:endParaRPr>
          </a:p>
        </p:txBody>
      </p:sp>
      <p:sp>
        <p:nvSpPr>
          <p:cNvPr id="2780" name="Google Shape;2780;p62"/>
          <p:cNvSpPr txBox="1"/>
          <p:nvPr/>
        </p:nvSpPr>
        <p:spPr>
          <a:xfrm>
            <a:off x="716163" y="3526452"/>
            <a:ext cx="1688700" cy="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arlow"/>
                <a:sym typeface="Barlow"/>
              </a:rPr>
              <a:t>D</a:t>
            </a:r>
            <a:r>
              <a:rPr lang="en" sz="1200" dirty="0" err="1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arlow"/>
                <a:sym typeface="Barlow"/>
              </a:rPr>
              <a:t>etails</a:t>
            </a:r>
            <a:r>
              <a:rPr lang="en" sz="1200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arlow"/>
                <a:sym typeface="Barlow"/>
              </a:rPr>
              <a:t> about this factor</a:t>
            </a:r>
            <a:endParaRPr sz="1200" dirty="0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arlow"/>
              <a:sym typeface="Barlow"/>
            </a:endParaRPr>
          </a:p>
        </p:txBody>
      </p:sp>
      <p:sp>
        <p:nvSpPr>
          <p:cNvPr id="2781" name="Google Shape;2781;p62"/>
          <p:cNvSpPr txBox="1"/>
          <p:nvPr/>
        </p:nvSpPr>
        <p:spPr>
          <a:xfrm>
            <a:off x="716173" y="3185702"/>
            <a:ext cx="1688700" cy="3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linker"/>
                <a:sym typeface="Blinker"/>
              </a:rPr>
              <a:t>Factor</a:t>
            </a:r>
            <a:endParaRPr sz="2000" dirty="0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linker"/>
              <a:sym typeface="Blinker"/>
            </a:endParaRPr>
          </a:p>
        </p:txBody>
      </p:sp>
      <p:sp>
        <p:nvSpPr>
          <p:cNvPr id="2789" name="Google Shape;2789;p62"/>
          <p:cNvSpPr txBox="1"/>
          <p:nvPr/>
        </p:nvSpPr>
        <p:spPr>
          <a:xfrm>
            <a:off x="6742063" y="2122950"/>
            <a:ext cx="1688700" cy="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arlow"/>
                <a:sym typeface="Barlow"/>
              </a:rPr>
              <a:t>Details about this factor</a:t>
            </a:r>
          </a:p>
        </p:txBody>
      </p:sp>
      <p:sp>
        <p:nvSpPr>
          <p:cNvPr id="2790" name="Google Shape;2790;p62"/>
          <p:cNvSpPr txBox="1"/>
          <p:nvPr/>
        </p:nvSpPr>
        <p:spPr>
          <a:xfrm>
            <a:off x="6742073" y="1782200"/>
            <a:ext cx="1688700" cy="3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linker"/>
                <a:sym typeface="Blinker"/>
              </a:rPr>
              <a:t>Factor</a:t>
            </a:r>
            <a:endParaRPr sz="2000" dirty="0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linker"/>
              <a:sym typeface="Blinker"/>
            </a:endParaRPr>
          </a:p>
        </p:txBody>
      </p:sp>
      <p:sp>
        <p:nvSpPr>
          <p:cNvPr id="2792" name="Google Shape;2792;p62"/>
          <p:cNvSpPr txBox="1"/>
          <p:nvPr/>
        </p:nvSpPr>
        <p:spPr>
          <a:xfrm>
            <a:off x="6736713" y="3526452"/>
            <a:ext cx="1688700" cy="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arlow"/>
                <a:sym typeface="Barlow"/>
              </a:rPr>
              <a:t>Details about this factor</a:t>
            </a:r>
          </a:p>
        </p:txBody>
      </p:sp>
      <p:sp>
        <p:nvSpPr>
          <p:cNvPr id="2793" name="Google Shape;2793;p62"/>
          <p:cNvSpPr txBox="1"/>
          <p:nvPr/>
        </p:nvSpPr>
        <p:spPr>
          <a:xfrm>
            <a:off x="6736723" y="3185702"/>
            <a:ext cx="1688700" cy="3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linker"/>
                <a:sym typeface="Blinker"/>
              </a:rPr>
              <a:t>Factor</a:t>
            </a:r>
            <a:endParaRPr sz="2000" dirty="0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linker"/>
              <a:sym typeface="Blinker"/>
            </a:endParaRPr>
          </a:p>
        </p:txBody>
      </p:sp>
      <p:cxnSp>
        <p:nvCxnSpPr>
          <p:cNvPr id="2808" name="Google Shape;2808;p62"/>
          <p:cNvCxnSpPr>
            <a:cxnSpLocks/>
          </p:cNvCxnSpPr>
          <p:nvPr/>
        </p:nvCxnSpPr>
        <p:spPr>
          <a:xfrm rot="5400000" flipH="1" flipV="1">
            <a:off x="1989619" y="2363962"/>
            <a:ext cx="1403502" cy="572995"/>
          </a:xfrm>
          <a:prstGeom prst="bentConnector3">
            <a:avLst>
              <a:gd name="adj1" fmla="val 41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09" name="Google Shape;2809;p62"/>
          <p:cNvCxnSpPr>
            <a:stCxn id="2774" idx="3"/>
            <a:endCxn id="2771" idx="1"/>
          </p:cNvCxnSpPr>
          <p:nvPr/>
        </p:nvCxnSpPr>
        <p:spPr>
          <a:xfrm rot="10800000" flipH="1">
            <a:off x="2410223" y="1367900"/>
            <a:ext cx="1116600" cy="5889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0" name="Google Shape;2810;p62"/>
          <p:cNvCxnSpPr>
            <a:cxnSpLocks/>
            <a:stCxn id="2793" idx="1"/>
          </p:cNvCxnSpPr>
          <p:nvPr/>
        </p:nvCxnSpPr>
        <p:spPr>
          <a:xfrm rot="10800000">
            <a:off x="6174225" y="1956800"/>
            <a:ext cx="562498" cy="1403502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1" name="Google Shape;2811;p62"/>
          <p:cNvCxnSpPr>
            <a:stCxn id="2790" idx="1"/>
            <a:endCxn id="2771" idx="3"/>
          </p:cNvCxnSpPr>
          <p:nvPr/>
        </p:nvCxnSpPr>
        <p:spPr>
          <a:xfrm rot="10800000">
            <a:off x="5617073" y="1367900"/>
            <a:ext cx="1125000" cy="5889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p5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Connecting ideas example 2</a:t>
            </a:r>
            <a:endParaRPr dirty="0"/>
          </a:p>
        </p:txBody>
      </p:sp>
      <p:sp>
        <p:nvSpPr>
          <p:cNvPr id="2334" name="Google Shape;2334;p58"/>
          <p:cNvSpPr txBox="1"/>
          <p:nvPr/>
        </p:nvSpPr>
        <p:spPr>
          <a:xfrm flipH="1">
            <a:off x="2972226" y="2952886"/>
            <a:ext cx="1521000" cy="353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linker"/>
                <a:sym typeface="Blinker"/>
              </a:rPr>
              <a:t>Effort</a:t>
            </a:r>
            <a:endParaRPr sz="2000" dirty="0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linker"/>
              <a:sym typeface="Blinker"/>
            </a:endParaRPr>
          </a:p>
        </p:txBody>
      </p:sp>
      <p:sp>
        <p:nvSpPr>
          <p:cNvPr id="2335" name="Google Shape;2335;p58"/>
          <p:cNvSpPr txBox="1"/>
          <p:nvPr/>
        </p:nvSpPr>
        <p:spPr>
          <a:xfrm flipH="1">
            <a:off x="2972225" y="3306484"/>
            <a:ext cx="15210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arlow"/>
                <a:sym typeface="Barlow"/>
              </a:rPr>
              <a:t>Harm Reduction</a:t>
            </a:r>
            <a:endParaRPr sz="1200" dirty="0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arlow"/>
              <a:sym typeface="Barlow"/>
            </a:endParaRPr>
          </a:p>
        </p:txBody>
      </p:sp>
      <p:sp>
        <p:nvSpPr>
          <p:cNvPr id="2336" name="Google Shape;2336;p58"/>
          <p:cNvSpPr txBox="1"/>
          <p:nvPr/>
        </p:nvSpPr>
        <p:spPr>
          <a:xfrm flipH="1">
            <a:off x="6329275" y="2952886"/>
            <a:ext cx="1521000" cy="353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linker"/>
                <a:sym typeface="Blinker"/>
              </a:rPr>
              <a:t>Effort</a:t>
            </a:r>
            <a:endParaRPr sz="2000" dirty="0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linker"/>
              <a:sym typeface="Blinker"/>
            </a:endParaRPr>
          </a:p>
        </p:txBody>
      </p:sp>
      <p:sp>
        <p:nvSpPr>
          <p:cNvPr id="2337" name="Google Shape;2337;p58"/>
          <p:cNvSpPr txBox="1"/>
          <p:nvPr/>
        </p:nvSpPr>
        <p:spPr>
          <a:xfrm flipH="1">
            <a:off x="6329274" y="3306485"/>
            <a:ext cx="15210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arlow"/>
                <a:sym typeface="Barlow"/>
              </a:rPr>
              <a:t>Sports Injuries</a:t>
            </a:r>
            <a:endParaRPr sz="1200" dirty="0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arlow"/>
              <a:sym typeface="Barlow"/>
            </a:endParaRPr>
          </a:p>
        </p:txBody>
      </p:sp>
      <p:sp>
        <p:nvSpPr>
          <p:cNvPr id="2338" name="Google Shape;2338;p58"/>
          <p:cNvSpPr txBox="1"/>
          <p:nvPr/>
        </p:nvSpPr>
        <p:spPr>
          <a:xfrm flipH="1">
            <a:off x="4650749" y="2952886"/>
            <a:ext cx="1521000" cy="353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linker"/>
                <a:sym typeface="Blinker"/>
              </a:rPr>
              <a:t>Effort</a:t>
            </a:r>
            <a:endParaRPr sz="2000" dirty="0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linker"/>
              <a:sym typeface="Blinker"/>
            </a:endParaRPr>
          </a:p>
        </p:txBody>
      </p:sp>
      <p:sp>
        <p:nvSpPr>
          <p:cNvPr id="2339" name="Google Shape;2339;p58"/>
          <p:cNvSpPr txBox="1"/>
          <p:nvPr/>
        </p:nvSpPr>
        <p:spPr>
          <a:xfrm flipH="1">
            <a:off x="4650749" y="3306484"/>
            <a:ext cx="15210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arlow"/>
                <a:sym typeface="Barlow"/>
              </a:rPr>
              <a:t>Gender-based violence</a:t>
            </a:r>
            <a:endParaRPr sz="1200" dirty="0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arlow"/>
              <a:sym typeface="Barlow"/>
            </a:endParaRPr>
          </a:p>
        </p:txBody>
      </p:sp>
      <p:sp>
        <p:nvSpPr>
          <p:cNvPr id="2340" name="Google Shape;2340;p58"/>
          <p:cNvSpPr txBox="1"/>
          <p:nvPr/>
        </p:nvSpPr>
        <p:spPr>
          <a:xfrm flipH="1">
            <a:off x="1293700" y="2952886"/>
            <a:ext cx="1521000" cy="353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linker"/>
                <a:sym typeface="Blinker"/>
              </a:rPr>
              <a:t>Effort</a:t>
            </a:r>
            <a:endParaRPr sz="2000" dirty="0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linker"/>
              <a:sym typeface="Blinker"/>
            </a:endParaRPr>
          </a:p>
        </p:txBody>
      </p:sp>
      <p:sp>
        <p:nvSpPr>
          <p:cNvPr id="2341" name="Google Shape;2341;p58"/>
          <p:cNvSpPr txBox="1"/>
          <p:nvPr/>
        </p:nvSpPr>
        <p:spPr>
          <a:xfrm flipH="1">
            <a:off x="1293700" y="3306484"/>
            <a:ext cx="15210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arlow"/>
                <a:sym typeface="Barlow"/>
              </a:rPr>
              <a:t>Road Safety</a:t>
            </a:r>
            <a:endParaRPr sz="1200" dirty="0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arlow"/>
              <a:sym typeface="Barlow"/>
            </a:endParaRPr>
          </a:p>
        </p:txBody>
      </p:sp>
      <p:sp>
        <p:nvSpPr>
          <p:cNvPr id="2381" name="Google Shape;2381;p58"/>
          <p:cNvSpPr txBox="1"/>
          <p:nvPr/>
        </p:nvSpPr>
        <p:spPr>
          <a:xfrm flipH="1">
            <a:off x="1293700" y="1476375"/>
            <a:ext cx="1521000" cy="24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arlow"/>
                <a:sym typeface="Barlow"/>
              </a:rPr>
              <a:t>Phase 1</a:t>
            </a:r>
            <a:endParaRPr sz="1200" dirty="0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arlow"/>
              <a:sym typeface="Barlow"/>
            </a:endParaRPr>
          </a:p>
        </p:txBody>
      </p:sp>
      <p:sp>
        <p:nvSpPr>
          <p:cNvPr id="2382" name="Google Shape;2382;p58"/>
          <p:cNvSpPr txBox="1"/>
          <p:nvPr/>
        </p:nvSpPr>
        <p:spPr>
          <a:xfrm flipH="1">
            <a:off x="2972200" y="1476375"/>
            <a:ext cx="1521000" cy="24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arlow"/>
                <a:sym typeface="Barlow"/>
              </a:rPr>
              <a:t>Phase 2</a:t>
            </a:r>
            <a:endParaRPr sz="1200" dirty="0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arlow"/>
              <a:sym typeface="Barlow"/>
            </a:endParaRPr>
          </a:p>
        </p:txBody>
      </p:sp>
      <p:sp>
        <p:nvSpPr>
          <p:cNvPr id="2383" name="Google Shape;2383;p58"/>
          <p:cNvSpPr txBox="1"/>
          <p:nvPr/>
        </p:nvSpPr>
        <p:spPr>
          <a:xfrm flipH="1">
            <a:off x="4650700" y="1476375"/>
            <a:ext cx="1521000" cy="24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arlow"/>
                <a:sym typeface="Barlow"/>
              </a:rPr>
              <a:t>Phase 3</a:t>
            </a:r>
            <a:endParaRPr sz="1200" dirty="0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arlow"/>
              <a:sym typeface="Barlow"/>
            </a:endParaRPr>
          </a:p>
        </p:txBody>
      </p:sp>
      <p:sp>
        <p:nvSpPr>
          <p:cNvPr id="2384" name="Google Shape;2384;p58"/>
          <p:cNvSpPr txBox="1"/>
          <p:nvPr/>
        </p:nvSpPr>
        <p:spPr>
          <a:xfrm flipH="1">
            <a:off x="6329200" y="1476375"/>
            <a:ext cx="1521000" cy="24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arlow"/>
                <a:sym typeface="Barlow"/>
              </a:rPr>
              <a:t>Phase 4</a:t>
            </a:r>
            <a:endParaRPr sz="1200" dirty="0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arlow"/>
              <a:sym typeface="Barlow"/>
            </a:endParaRPr>
          </a:p>
        </p:txBody>
      </p:sp>
      <p:cxnSp>
        <p:nvCxnSpPr>
          <p:cNvPr id="2385" name="Google Shape;2385;p58"/>
          <p:cNvCxnSpPr>
            <a:cxnSpLocks/>
            <a:endCxn id="2340" idx="0"/>
          </p:cNvCxnSpPr>
          <p:nvPr/>
        </p:nvCxnSpPr>
        <p:spPr>
          <a:xfrm rot="-5400000" flipH="1">
            <a:off x="1867300" y="2765244"/>
            <a:ext cx="374400" cy="600"/>
          </a:xfrm>
          <a:prstGeom prst="bentConnector3">
            <a:avLst>
              <a:gd name="adj1" fmla="val 50019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6" name="Google Shape;2386;p58"/>
          <p:cNvCxnSpPr>
            <a:cxnSpLocks/>
            <a:endCxn id="2334" idx="0"/>
          </p:cNvCxnSpPr>
          <p:nvPr/>
        </p:nvCxnSpPr>
        <p:spPr>
          <a:xfrm rot="-5400000" flipH="1">
            <a:off x="3533834" y="2753481"/>
            <a:ext cx="398400" cy="600"/>
          </a:xfrm>
          <a:prstGeom prst="bentConnector3">
            <a:avLst>
              <a:gd name="adj1" fmla="val 49988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7" name="Google Shape;2387;p58"/>
          <p:cNvCxnSpPr>
            <a:cxnSpLocks/>
            <a:endCxn id="2336" idx="0"/>
          </p:cNvCxnSpPr>
          <p:nvPr/>
        </p:nvCxnSpPr>
        <p:spPr>
          <a:xfrm rot="-5400000" flipH="1">
            <a:off x="6890884" y="2753481"/>
            <a:ext cx="398400" cy="600"/>
          </a:xfrm>
          <a:prstGeom prst="bentConnector3">
            <a:avLst>
              <a:gd name="adj1" fmla="val 49988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8" name="Google Shape;2388;p58"/>
          <p:cNvCxnSpPr>
            <a:cxnSpLocks/>
            <a:endCxn id="2338" idx="0"/>
          </p:cNvCxnSpPr>
          <p:nvPr/>
        </p:nvCxnSpPr>
        <p:spPr>
          <a:xfrm rot="-5400000" flipH="1">
            <a:off x="5212343" y="2753394"/>
            <a:ext cx="398400" cy="6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4" name="Google Shape;2394;p58"/>
          <p:cNvCxnSpPr>
            <a:cxnSpLocks/>
            <a:stCxn id="2381" idx="2"/>
          </p:cNvCxnSpPr>
          <p:nvPr/>
        </p:nvCxnSpPr>
        <p:spPr>
          <a:xfrm rot="-5400000" flipH="1">
            <a:off x="1930150" y="1849425"/>
            <a:ext cx="248700" cy="600"/>
          </a:xfrm>
          <a:prstGeom prst="bentConnector3">
            <a:avLst>
              <a:gd name="adj1" fmla="val 50018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6" name="Google Shape;2396;p58"/>
          <p:cNvCxnSpPr>
            <a:cxnSpLocks/>
            <a:stCxn id="2382" idx="2"/>
          </p:cNvCxnSpPr>
          <p:nvPr/>
        </p:nvCxnSpPr>
        <p:spPr>
          <a:xfrm rot="-5400000" flipH="1">
            <a:off x="3608650" y="1849425"/>
            <a:ext cx="248700" cy="600"/>
          </a:xfrm>
          <a:prstGeom prst="bentConnector3">
            <a:avLst>
              <a:gd name="adj1" fmla="val 50018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8" name="Google Shape;2398;p58"/>
          <p:cNvCxnSpPr>
            <a:cxnSpLocks/>
            <a:stCxn id="2383" idx="2"/>
          </p:cNvCxnSpPr>
          <p:nvPr/>
        </p:nvCxnSpPr>
        <p:spPr>
          <a:xfrm rot="-5400000" flipH="1">
            <a:off x="5287150" y="1849425"/>
            <a:ext cx="248700" cy="600"/>
          </a:xfrm>
          <a:prstGeom prst="bentConnector3">
            <a:avLst>
              <a:gd name="adj1" fmla="val 50018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0" name="Google Shape;2400;p58"/>
          <p:cNvCxnSpPr>
            <a:cxnSpLocks/>
            <a:stCxn id="2384" idx="2"/>
          </p:cNvCxnSpPr>
          <p:nvPr/>
        </p:nvCxnSpPr>
        <p:spPr>
          <a:xfrm rot="-5400000" flipH="1">
            <a:off x="6965650" y="1849425"/>
            <a:ext cx="248700" cy="600"/>
          </a:xfrm>
          <a:prstGeom prst="bentConnector3">
            <a:avLst>
              <a:gd name="adj1" fmla="val 50018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Graphic 2" descr="Car outline">
            <a:extLst>
              <a:ext uri="{FF2B5EF4-FFF2-40B4-BE49-F238E27FC236}">
                <a16:creationId xmlns:a16="http://schemas.microsoft.com/office/drawing/2014/main" id="{2C9D3F99-5244-21FB-3965-D30466228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5272" y="1968671"/>
            <a:ext cx="795454" cy="795454"/>
          </a:xfrm>
          <a:prstGeom prst="rect">
            <a:avLst/>
          </a:prstGeom>
        </p:spPr>
      </p:pic>
      <p:pic>
        <p:nvPicPr>
          <p:cNvPr id="5" name="Graphic 4" descr="Medicine outline">
            <a:extLst>
              <a:ext uri="{FF2B5EF4-FFF2-40B4-BE49-F238E27FC236}">
                <a16:creationId xmlns:a16="http://schemas.microsoft.com/office/drawing/2014/main" id="{D3917486-6BD2-CD26-322B-8D9574201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3542" y="1952562"/>
            <a:ext cx="649575" cy="649575"/>
          </a:xfrm>
          <a:prstGeom prst="rect">
            <a:avLst/>
          </a:prstGeom>
        </p:spPr>
      </p:pic>
      <p:pic>
        <p:nvPicPr>
          <p:cNvPr id="7" name="Graphic 6" descr="Group of women outline">
            <a:extLst>
              <a:ext uri="{FF2B5EF4-FFF2-40B4-BE49-F238E27FC236}">
                <a16:creationId xmlns:a16="http://schemas.microsoft.com/office/drawing/2014/main" id="{AE3546B2-D123-0997-2B97-D82A28CE9E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96551" y="1985010"/>
            <a:ext cx="629298" cy="629298"/>
          </a:xfrm>
          <a:prstGeom prst="rect">
            <a:avLst/>
          </a:prstGeom>
        </p:spPr>
      </p:pic>
      <p:pic>
        <p:nvPicPr>
          <p:cNvPr id="9" name="Graphic 8" descr="Sport balls outline">
            <a:extLst>
              <a:ext uri="{FF2B5EF4-FFF2-40B4-BE49-F238E27FC236}">
                <a16:creationId xmlns:a16="http://schemas.microsoft.com/office/drawing/2014/main" id="{360F8F2C-1C8A-C74E-0CE3-247652D233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76251" y="1968671"/>
            <a:ext cx="627498" cy="62749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E9AC2-BD82-8BFF-3550-DE4D6497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74" y="1235902"/>
            <a:ext cx="6901252" cy="10587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7B841-CA35-74A1-456E-F20AFD507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8100" y="1906186"/>
            <a:ext cx="4147800" cy="1058700"/>
          </a:xfrm>
        </p:spPr>
        <p:txBody>
          <a:bodyPr/>
          <a:lstStyle/>
          <a:p>
            <a:r>
              <a:rPr lang="en-US" sz="2400" dirty="0">
                <a:solidFill>
                  <a:schemeClr val="bg2"/>
                </a:solidFill>
              </a:rPr>
              <a:t>Questions?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1F830D0-2B42-B0BC-104A-690158A9FC09}"/>
              </a:ext>
            </a:extLst>
          </p:cNvPr>
          <p:cNvSpPr txBox="1">
            <a:spLocks/>
          </p:cNvSpPr>
          <p:nvPr/>
        </p:nvSpPr>
        <p:spPr>
          <a:xfrm>
            <a:off x="2498100" y="3148303"/>
            <a:ext cx="41478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US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For more information visit/contact:</a:t>
            </a:r>
          </a:p>
          <a:p>
            <a:endParaRPr lang="en-US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Provide ways for conference attendees to follow up on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06228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4"/>
          <p:cNvSpPr txBox="1">
            <a:spLocks noGrp="1"/>
          </p:cNvSpPr>
          <p:nvPr>
            <p:ph type="title"/>
          </p:nvPr>
        </p:nvSpPr>
        <p:spPr>
          <a:xfrm>
            <a:off x="2472939" y="2419575"/>
            <a:ext cx="4368600" cy="11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Hello!</a:t>
            </a:r>
            <a:endParaRPr sz="6000" dirty="0"/>
          </a:p>
        </p:txBody>
      </p:sp>
      <p:sp>
        <p:nvSpPr>
          <p:cNvPr id="444" name="Google Shape;444;p34"/>
          <p:cNvSpPr txBox="1">
            <a:spLocks noGrp="1"/>
          </p:cNvSpPr>
          <p:nvPr>
            <p:ph type="subTitle" idx="1"/>
          </p:nvPr>
        </p:nvSpPr>
        <p:spPr>
          <a:xfrm>
            <a:off x="2472939" y="3806975"/>
            <a:ext cx="43686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Introduction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4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7" name="Google Shape;4237;p71"/>
          <p:cNvSpPr txBox="1">
            <a:spLocks noGrp="1"/>
          </p:cNvSpPr>
          <p:nvPr>
            <p:ph type="body" idx="4294967295"/>
          </p:nvPr>
        </p:nvSpPr>
        <p:spPr>
          <a:xfrm>
            <a:off x="716775" y="1455850"/>
            <a:ext cx="7710600" cy="14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Source Sans</a:t>
            </a:r>
            <a:endParaRPr dirty="0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None/>
            </a:pPr>
            <a:r>
              <a:rPr lang="en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(</a:t>
            </a:r>
            <a:r>
              <a:rPr lang="en-US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https://</a:t>
            </a:r>
            <a:r>
              <a:rPr lang="en-US" b="1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fonts.google.com</a:t>
            </a:r>
            <a:r>
              <a:rPr lang="en-US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/specimen/Source+Sans+3</a:t>
            </a:r>
            <a:r>
              <a:rPr lang="en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)</a:t>
            </a:r>
            <a:endParaRPr dirty="0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Source Serif</a:t>
            </a:r>
            <a:endParaRPr dirty="0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None/>
            </a:pPr>
            <a:r>
              <a:rPr lang="en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(</a:t>
            </a:r>
            <a:r>
              <a:rPr lang="en-US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https://</a:t>
            </a:r>
            <a:r>
              <a:rPr lang="en-US" b="1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fonts.google.com</a:t>
            </a:r>
            <a:r>
              <a:rPr lang="en-US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/specimen/Source+Serif+4</a:t>
            </a:r>
            <a:r>
              <a:rPr lang="en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)</a:t>
            </a:r>
            <a:endParaRPr dirty="0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  <a:sym typeface="Arial"/>
            </a:endParaRPr>
          </a:p>
        </p:txBody>
      </p:sp>
      <p:sp>
        <p:nvSpPr>
          <p:cNvPr id="4238" name="Google Shape;4238;p71"/>
          <p:cNvSpPr/>
          <p:nvPr/>
        </p:nvSpPr>
        <p:spPr>
          <a:xfrm>
            <a:off x="2131043" y="3030145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0F1C4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239" name="Google Shape;4239;p71"/>
          <p:cNvSpPr/>
          <p:nvPr/>
        </p:nvSpPr>
        <p:spPr>
          <a:xfrm>
            <a:off x="3192863" y="3030145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240" name="Google Shape;4240;p71"/>
          <p:cNvSpPr/>
          <p:nvPr/>
        </p:nvSpPr>
        <p:spPr>
          <a:xfrm>
            <a:off x="4254682" y="3030145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3F7AC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241" name="Google Shape;4241;p71"/>
          <p:cNvSpPr txBox="1"/>
          <p:nvPr/>
        </p:nvSpPr>
        <p:spPr>
          <a:xfrm>
            <a:off x="2131043" y="3187195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#121B4D</a:t>
            </a:r>
            <a:endParaRPr sz="1000" dirty="0">
              <a:solidFill>
                <a:srgbClr val="FFFFFF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242" name="Google Shape;4242;p71"/>
          <p:cNvSpPr txBox="1"/>
          <p:nvPr/>
        </p:nvSpPr>
        <p:spPr>
          <a:xfrm>
            <a:off x="3192868" y="3187195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#37C3E5</a:t>
            </a:r>
            <a:endParaRPr sz="1000" dirty="0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243" name="Google Shape;4243;p71"/>
          <p:cNvSpPr txBox="1"/>
          <p:nvPr/>
        </p:nvSpPr>
        <p:spPr>
          <a:xfrm>
            <a:off x="4254693" y="3187195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#407BBF</a:t>
            </a:r>
            <a:endParaRPr sz="1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244" name="Google Shape;4244;p71"/>
          <p:cNvSpPr/>
          <p:nvPr/>
        </p:nvSpPr>
        <p:spPr>
          <a:xfrm>
            <a:off x="5316518" y="3030145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334F9A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245" name="Google Shape;4245;p71"/>
          <p:cNvSpPr txBox="1"/>
          <p:nvPr/>
        </p:nvSpPr>
        <p:spPr>
          <a:xfrm>
            <a:off x="5316518" y="3187195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#34509C</a:t>
            </a:r>
            <a:endParaRPr sz="1000" dirty="0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246" name="Google Shape;4246;p71"/>
          <p:cNvSpPr txBox="1">
            <a:spLocks noGrp="1"/>
          </p:cNvSpPr>
          <p:nvPr>
            <p:ph type="title"/>
          </p:nvPr>
        </p:nvSpPr>
        <p:spPr>
          <a:xfrm>
            <a:off x="716700" y="511025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SAVIR Brand Guide</a:t>
            </a:r>
            <a:br>
              <a:rPr lang="en" dirty="0"/>
            </a:br>
            <a:r>
              <a:rPr lang="en" sz="1600" dirty="0"/>
              <a:t>fonts &amp; colors used</a:t>
            </a:r>
            <a:endParaRPr sz="1600" dirty="0"/>
          </a:p>
        </p:txBody>
      </p:sp>
      <p:sp>
        <p:nvSpPr>
          <p:cNvPr id="4248" name="Google Shape;4248;p71"/>
          <p:cNvSpPr txBox="1"/>
          <p:nvPr/>
        </p:nvSpPr>
        <p:spPr>
          <a:xfrm>
            <a:off x="3114538" y="3912250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#f0f0f0</a:t>
            </a:r>
            <a:endParaRPr sz="1000" dirty="0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251" name="Google Shape;4251;p71"/>
          <p:cNvSpPr/>
          <p:nvPr/>
        </p:nvSpPr>
        <p:spPr>
          <a:xfrm>
            <a:off x="6378343" y="3030145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825C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252" name="Google Shape;4252;p71"/>
          <p:cNvSpPr txBox="1"/>
          <p:nvPr/>
        </p:nvSpPr>
        <p:spPr>
          <a:xfrm>
            <a:off x="6365479" y="3181686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#825BA6</a:t>
            </a:r>
            <a:endParaRPr sz="1000" dirty="0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Presentation Outline Example</a:t>
            </a:r>
            <a:endParaRPr dirty="0"/>
          </a:p>
        </p:txBody>
      </p:sp>
      <p:sp>
        <p:nvSpPr>
          <p:cNvPr id="417" name="Google Shape;417;p33"/>
          <p:cNvSpPr txBox="1">
            <a:spLocks noGrp="1"/>
          </p:cNvSpPr>
          <p:nvPr>
            <p:ph type="title" idx="7"/>
          </p:nvPr>
        </p:nvSpPr>
        <p:spPr>
          <a:xfrm>
            <a:off x="720000" y="1352175"/>
            <a:ext cx="23055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01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18" name="Google Shape;418;p33"/>
          <p:cNvSpPr txBox="1">
            <a:spLocks noGrp="1"/>
          </p:cNvSpPr>
          <p:nvPr>
            <p:ph type="title" idx="8"/>
          </p:nvPr>
        </p:nvSpPr>
        <p:spPr>
          <a:xfrm>
            <a:off x="720000" y="2976497"/>
            <a:ext cx="23055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04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19" name="Google Shape;419;p33"/>
          <p:cNvSpPr txBox="1">
            <a:spLocks noGrp="1"/>
          </p:cNvSpPr>
          <p:nvPr>
            <p:ph type="title" idx="9"/>
          </p:nvPr>
        </p:nvSpPr>
        <p:spPr>
          <a:xfrm>
            <a:off x="3419284" y="1352175"/>
            <a:ext cx="23055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02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20" name="Google Shape;420;p33"/>
          <p:cNvSpPr txBox="1">
            <a:spLocks noGrp="1"/>
          </p:cNvSpPr>
          <p:nvPr>
            <p:ph type="title" idx="13"/>
          </p:nvPr>
        </p:nvSpPr>
        <p:spPr>
          <a:xfrm>
            <a:off x="3419284" y="2976497"/>
            <a:ext cx="23055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05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21" name="Google Shape;421;p33"/>
          <p:cNvSpPr txBox="1">
            <a:spLocks noGrp="1"/>
          </p:cNvSpPr>
          <p:nvPr>
            <p:ph type="title" idx="14"/>
          </p:nvPr>
        </p:nvSpPr>
        <p:spPr>
          <a:xfrm>
            <a:off x="6118553" y="1352175"/>
            <a:ext cx="23055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03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22" name="Google Shape;422;p33"/>
          <p:cNvSpPr txBox="1">
            <a:spLocks noGrp="1"/>
          </p:cNvSpPr>
          <p:nvPr>
            <p:ph type="title" idx="15"/>
          </p:nvPr>
        </p:nvSpPr>
        <p:spPr>
          <a:xfrm>
            <a:off x="6118553" y="2976497"/>
            <a:ext cx="23055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06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23" name="Google Shape;423;p33"/>
          <p:cNvSpPr txBox="1">
            <a:spLocks noGrp="1"/>
          </p:cNvSpPr>
          <p:nvPr>
            <p:ph type="subTitle" idx="1"/>
          </p:nvPr>
        </p:nvSpPr>
        <p:spPr>
          <a:xfrm>
            <a:off x="720000" y="1799775"/>
            <a:ext cx="2305500" cy="402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Introduction</a:t>
            </a:r>
            <a:endParaRPr b="1" dirty="0"/>
          </a:p>
        </p:txBody>
      </p:sp>
      <p:sp>
        <p:nvSpPr>
          <p:cNvPr id="424" name="Google Shape;424;p33"/>
          <p:cNvSpPr txBox="1">
            <a:spLocks noGrp="1"/>
          </p:cNvSpPr>
          <p:nvPr>
            <p:ph type="subTitle" idx="2"/>
          </p:nvPr>
        </p:nvSpPr>
        <p:spPr>
          <a:xfrm>
            <a:off x="3419271" y="1799775"/>
            <a:ext cx="2305500" cy="402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Methods</a:t>
            </a:r>
            <a:endParaRPr b="1" dirty="0"/>
          </a:p>
        </p:txBody>
      </p:sp>
      <p:sp>
        <p:nvSpPr>
          <p:cNvPr id="425" name="Google Shape;425;p33"/>
          <p:cNvSpPr txBox="1">
            <a:spLocks noGrp="1"/>
          </p:cNvSpPr>
          <p:nvPr>
            <p:ph type="subTitle" idx="3"/>
          </p:nvPr>
        </p:nvSpPr>
        <p:spPr>
          <a:xfrm>
            <a:off x="6118550" y="1799775"/>
            <a:ext cx="2305500" cy="402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Timeline</a:t>
            </a:r>
            <a:endParaRPr b="1" dirty="0"/>
          </a:p>
        </p:txBody>
      </p:sp>
      <p:sp>
        <p:nvSpPr>
          <p:cNvPr id="426" name="Google Shape;426;p33"/>
          <p:cNvSpPr txBox="1">
            <a:spLocks noGrp="1"/>
          </p:cNvSpPr>
          <p:nvPr>
            <p:ph type="subTitle" idx="4"/>
          </p:nvPr>
        </p:nvSpPr>
        <p:spPr>
          <a:xfrm>
            <a:off x="720000" y="3424098"/>
            <a:ext cx="2305500" cy="402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Intervention</a:t>
            </a:r>
            <a:endParaRPr b="1" dirty="0"/>
          </a:p>
        </p:txBody>
      </p:sp>
      <p:sp>
        <p:nvSpPr>
          <p:cNvPr id="427" name="Google Shape;427;p33"/>
          <p:cNvSpPr txBox="1">
            <a:spLocks noGrp="1"/>
          </p:cNvSpPr>
          <p:nvPr>
            <p:ph type="subTitle" idx="5"/>
          </p:nvPr>
        </p:nvSpPr>
        <p:spPr>
          <a:xfrm>
            <a:off x="3419271" y="3424098"/>
            <a:ext cx="2305500" cy="402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Outcomes</a:t>
            </a:r>
            <a:endParaRPr b="1" dirty="0"/>
          </a:p>
        </p:txBody>
      </p:sp>
      <p:sp>
        <p:nvSpPr>
          <p:cNvPr id="428" name="Google Shape;428;p33"/>
          <p:cNvSpPr txBox="1">
            <a:spLocks noGrp="1"/>
          </p:cNvSpPr>
          <p:nvPr>
            <p:ph type="subTitle" idx="6"/>
          </p:nvPr>
        </p:nvSpPr>
        <p:spPr>
          <a:xfrm>
            <a:off x="6118550" y="3424098"/>
            <a:ext cx="2305500" cy="402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Limitations</a:t>
            </a:r>
            <a:endParaRPr b="1" dirty="0"/>
          </a:p>
        </p:txBody>
      </p:sp>
      <p:sp>
        <p:nvSpPr>
          <p:cNvPr id="429" name="Google Shape;429;p33"/>
          <p:cNvSpPr txBox="1">
            <a:spLocks noGrp="1"/>
          </p:cNvSpPr>
          <p:nvPr>
            <p:ph type="subTitle" idx="16"/>
          </p:nvPr>
        </p:nvSpPr>
        <p:spPr>
          <a:xfrm>
            <a:off x="720000" y="22020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briefly describe the section here</a:t>
            </a:r>
            <a:endParaRPr dirty="0"/>
          </a:p>
        </p:txBody>
      </p:sp>
      <p:sp>
        <p:nvSpPr>
          <p:cNvPr id="430" name="Google Shape;430;p33"/>
          <p:cNvSpPr txBox="1">
            <a:spLocks noGrp="1"/>
          </p:cNvSpPr>
          <p:nvPr>
            <p:ph type="subTitle" idx="17"/>
          </p:nvPr>
        </p:nvSpPr>
        <p:spPr>
          <a:xfrm>
            <a:off x="3419275" y="22020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briefly describe the  section here</a:t>
            </a:r>
            <a:endParaRPr dirty="0"/>
          </a:p>
        </p:txBody>
      </p:sp>
      <p:sp>
        <p:nvSpPr>
          <p:cNvPr id="431" name="Google Shape;431;p33"/>
          <p:cNvSpPr txBox="1">
            <a:spLocks noGrp="1"/>
          </p:cNvSpPr>
          <p:nvPr>
            <p:ph type="subTitle" idx="18"/>
          </p:nvPr>
        </p:nvSpPr>
        <p:spPr>
          <a:xfrm>
            <a:off x="6118550" y="22020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briefly describe the section here</a:t>
            </a:r>
            <a:endParaRPr dirty="0"/>
          </a:p>
        </p:txBody>
      </p:sp>
      <p:sp>
        <p:nvSpPr>
          <p:cNvPr id="432" name="Google Shape;432;p33"/>
          <p:cNvSpPr txBox="1">
            <a:spLocks noGrp="1"/>
          </p:cNvSpPr>
          <p:nvPr>
            <p:ph type="subTitle" idx="19"/>
          </p:nvPr>
        </p:nvSpPr>
        <p:spPr>
          <a:xfrm>
            <a:off x="720000" y="382639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briefly describe the section here</a:t>
            </a:r>
            <a:endParaRPr dirty="0"/>
          </a:p>
        </p:txBody>
      </p:sp>
      <p:sp>
        <p:nvSpPr>
          <p:cNvPr id="433" name="Google Shape;433;p33"/>
          <p:cNvSpPr txBox="1">
            <a:spLocks noGrp="1"/>
          </p:cNvSpPr>
          <p:nvPr>
            <p:ph type="subTitle" idx="20"/>
          </p:nvPr>
        </p:nvSpPr>
        <p:spPr>
          <a:xfrm>
            <a:off x="3419275" y="382639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briefly describe the section here</a:t>
            </a:r>
            <a:endParaRPr dirty="0"/>
          </a:p>
        </p:txBody>
      </p:sp>
      <p:sp>
        <p:nvSpPr>
          <p:cNvPr id="434" name="Google Shape;434;p33"/>
          <p:cNvSpPr txBox="1">
            <a:spLocks noGrp="1"/>
          </p:cNvSpPr>
          <p:nvPr>
            <p:ph type="subTitle" idx="21"/>
          </p:nvPr>
        </p:nvSpPr>
        <p:spPr>
          <a:xfrm>
            <a:off x="6118550" y="382639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briefly describe the section here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5"/>
          <p:cNvSpPr txBox="1">
            <a:spLocks noGrp="1"/>
          </p:cNvSpPr>
          <p:nvPr>
            <p:ph type="title"/>
          </p:nvPr>
        </p:nvSpPr>
        <p:spPr>
          <a:xfrm>
            <a:off x="1172725" y="2152593"/>
            <a:ext cx="4941356" cy="7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Title/Transition</a:t>
            </a:r>
            <a:endParaRPr dirty="0"/>
          </a:p>
        </p:txBody>
      </p:sp>
      <p:sp>
        <p:nvSpPr>
          <p:cNvPr id="595" name="Google Shape;595;p35"/>
          <p:cNvSpPr txBox="1">
            <a:spLocks noGrp="1"/>
          </p:cNvSpPr>
          <p:nvPr>
            <p:ph type="title" idx="2"/>
          </p:nvPr>
        </p:nvSpPr>
        <p:spPr>
          <a:xfrm>
            <a:off x="1172725" y="2840725"/>
            <a:ext cx="1712400" cy="60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bg2"/>
                </a:solidFill>
              </a:rPr>
              <a:t>01</a:t>
            </a:r>
            <a:endParaRPr sz="4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need longer text?</a:t>
            </a:r>
            <a:endParaRPr dirty="0"/>
          </a:p>
        </p:txBody>
      </p:sp>
      <p:sp>
        <p:nvSpPr>
          <p:cNvPr id="908" name="Google Shape;908;p36"/>
          <p:cNvSpPr txBox="1">
            <a:spLocks noGrp="1"/>
          </p:cNvSpPr>
          <p:nvPr>
            <p:ph type="subTitle" idx="1"/>
          </p:nvPr>
        </p:nvSpPr>
        <p:spPr>
          <a:xfrm>
            <a:off x="4707543" y="1802800"/>
            <a:ext cx="2979600" cy="19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strike="noStrike" dirty="0">
                <a:solidFill>
                  <a:schemeClr val="tx1"/>
                </a:solidFill>
                <a:effectLst/>
              </a:rPr>
              <a:t>Lorem ipsum dolor sit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amet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consectetur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adipiscing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elit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sed do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eiusmod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tempor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incididunt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ut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labore et dolore magna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aliqua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. Ut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enim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ad minim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veniam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quis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nostrud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exercitation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ullamco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laboris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nisi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ut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aliquip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ex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ea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commodo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consequat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. Duis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aute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irure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dolor in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reprehenderit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in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voluptate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velit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esse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cillum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dolore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eu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fugiat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nulla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pariatur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.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Excepteur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sint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occaecat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cupidatat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non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proident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sunt in culpa qui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officia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deserunt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mollit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anim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id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est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laborum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09" name="Google Shape;909;p36"/>
          <p:cNvSpPr txBox="1">
            <a:spLocks noGrp="1"/>
          </p:cNvSpPr>
          <p:nvPr>
            <p:ph type="subTitle" idx="2"/>
          </p:nvPr>
        </p:nvSpPr>
        <p:spPr>
          <a:xfrm>
            <a:off x="1456850" y="1802800"/>
            <a:ext cx="2979600" cy="19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strike="noStrike" dirty="0">
                <a:solidFill>
                  <a:schemeClr val="tx1"/>
                </a:solidFill>
                <a:effectLst/>
              </a:rPr>
              <a:t>Lorem ipsum dolor sit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amet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consectetur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adipiscing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elit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sed do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eiusmod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tempor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incididunt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ut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labore et dolore magna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aliqua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. Ut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enim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ad minim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veniam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quis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nostrud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exercitation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ullamco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laboris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nisi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ut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aliquip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ex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ea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commodo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consequat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. Duis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aute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irure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dolor in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reprehenderit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in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voluptate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velit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esse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cillum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dolore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eu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fugiat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nulla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pariatur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.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Excepteur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sint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occaecat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cupidatat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non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proident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sunt in culpa qui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officia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deserunt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mollit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anim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id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est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laborum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Google Shape;405;p32">
            <a:extLst>
              <a:ext uri="{FF2B5EF4-FFF2-40B4-BE49-F238E27FC236}">
                <a16:creationId xmlns:a16="http://schemas.microsoft.com/office/drawing/2014/main" id="{A203AE9C-BDD2-233E-851B-FF5415DF9F20}"/>
              </a:ext>
            </a:extLst>
          </p:cNvPr>
          <p:cNvSpPr txBox="1">
            <a:spLocks/>
          </p:cNvSpPr>
          <p:nvPr/>
        </p:nvSpPr>
        <p:spPr>
          <a:xfrm>
            <a:off x="720000" y="1215751"/>
            <a:ext cx="77040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ctr">
              <a:buFont typeface="Barlow"/>
              <a:buNone/>
            </a:pPr>
            <a:r>
              <a:rPr lang="en-US" sz="1400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Subheader</a:t>
            </a:r>
            <a:r>
              <a:rPr lang="en-US" sz="14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placeholder: Modify this to meet your needs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Content slide with bulleted list</a:t>
            </a:r>
            <a:endParaRPr dirty="0"/>
          </a:p>
        </p:txBody>
      </p:sp>
      <p:sp>
        <p:nvSpPr>
          <p:cNvPr id="918" name="Google Shape;918;p37"/>
          <p:cNvSpPr txBox="1">
            <a:spLocks noGrp="1"/>
          </p:cNvSpPr>
          <p:nvPr>
            <p:ph type="subTitle" idx="1"/>
          </p:nvPr>
        </p:nvSpPr>
        <p:spPr>
          <a:xfrm>
            <a:off x="1190550" y="1319002"/>
            <a:ext cx="3794700" cy="2436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Do you know what helps you make your point clear? Lists like this one:</a:t>
            </a:r>
            <a:endParaRPr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 dirty="0"/>
              <a:t>They’re simple 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 dirty="0"/>
              <a:t>You can organize your ideas clearly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 dirty="0"/>
              <a:t>It will help people follow along as you list things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And the most important thing: conference attendees won’t miss the point of your presentation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Sectioned slide – Color Example 1</a:t>
            </a:r>
            <a:endParaRPr dirty="0"/>
          </a:p>
        </p:txBody>
      </p:sp>
      <p:sp>
        <p:nvSpPr>
          <p:cNvPr id="1093" name="Google Shape;1093;p38"/>
          <p:cNvSpPr txBox="1">
            <a:spLocks noGrp="1"/>
          </p:cNvSpPr>
          <p:nvPr>
            <p:ph type="subTitle" idx="1"/>
          </p:nvPr>
        </p:nvSpPr>
        <p:spPr>
          <a:xfrm>
            <a:off x="5034183" y="2707232"/>
            <a:ext cx="2581500" cy="13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strike="noStrike" dirty="0">
                <a:solidFill>
                  <a:schemeClr val="tx1"/>
                </a:solidFill>
                <a:effectLst/>
              </a:rPr>
              <a:t>Lorem ipsum dolor sit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amet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consectetur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adipiscing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elit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sed do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eiusmod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tempor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incididunt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ut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labore et dolore magna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aliqua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. Ut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enim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ad minim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veniam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quis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nostrud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exercitation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ullamco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laboris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nisi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ut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aliquip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ex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ea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commodo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consequat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94" name="Google Shape;1094;p38"/>
          <p:cNvSpPr txBox="1">
            <a:spLocks noGrp="1"/>
          </p:cNvSpPr>
          <p:nvPr>
            <p:ph type="subTitle" idx="2"/>
          </p:nvPr>
        </p:nvSpPr>
        <p:spPr>
          <a:xfrm>
            <a:off x="1528317" y="2707232"/>
            <a:ext cx="2581500" cy="13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strike="noStrike" dirty="0">
                <a:solidFill>
                  <a:schemeClr val="tx1"/>
                </a:solidFill>
                <a:effectLst/>
              </a:rPr>
              <a:t>Lorem ipsum dolor sit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amet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consectetur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adipiscing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elit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sed do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eiusmod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tempor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incididunt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ut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labore et dolore magna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aliqua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. Ut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enim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ad minim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veniam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quis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nostrud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exercitation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ullamco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laboris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nisi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ut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aliquip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ex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ea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commodo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consequat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95" name="Google Shape;1095;p38"/>
          <p:cNvSpPr txBox="1">
            <a:spLocks noGrp="1"/>
          </p:cNvSpPr>
          <p:nvPr>
            <p:ph type="subTitle" idx="3"/>
          </p:nvPr>
        </p:nvSpPr>
        <p:spPr>
          <a:xfrm>
            <a:off x="1528317" y="2381432"/>
            <a:ext cx="2581500" cy="32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Communities</a:t>
            </a:r>
            <a:endParaRPr dirty="0"/>
          </a:p>
        </p:txBody>
      </p:sp>
      <p:sp>
        <p:nvSpPr>
          <p:cNvPr id="1096" name="Google Shape;1096;p38"/>
          <p:cNvSpPr txBox="1">
            <a:spLocks noGrp="1"/>
          </p:cNvSpPr>
          <p:nvPr>
            <p:ph type="subTitle" idx="4"/>
          </p:nvPr>
        </p:nvSpPr>
        <p:spPr>
          <a:xfrm>
            <a:off x="5034183" y="2381432"/>
            <a:ext cx="2581500" cy="32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Partnerships</a:t>
            </a:r>
            <a:endParaRPr dirty="0"/>
          </a:p>
        </p:txBody>
      </p:sp>
      <p:sp>
        <p:nvSpPr>
          <p:cNvPr id="2" name="Google Shape;405;p32">
            <a:extLst>
              <a:ext uri="{FF2B5EF4-FFF2-40B4-BE49-F238E27FC236}">
                <a16:creationId xmlns:a16="http://schemas.microsoft.com/office/drawing/2014/main" id="{55466479-2117-3444-4FD6-184DDC7E2619}"/>
              </a:ext>
            </a:extLst>
          </p:cNvPr>
          <p:cNvSpPr txBox="1">
            <a:spLocks/>
          </p:cNvSpPr>
          <p:nvPr/>
        </p:nvSpPr>
        <p:spPr>
          <a:xfrm>
            <a:off x="720000" y="1215751"/>
            <a:ext cx="77040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ctr">
              <a:buFont typeface="Barlow"/>
              <a:buNone/>
            </a:pPr>
            <a:r>
              <a:rPr lang="en-US" sz="1400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Subheader</a:t>
            </a:r>
            <a:r>
              <a:rPr lang="en-US" sz="14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placeholder: Modify this to meet your needs</a:t>
            </a:r>
          </a:p>
          <a:p>
            <a:pPr marL="0" indent="0" algn="ctr">
              <a:buFont typeface="Barlow"/>
              <a:buNone/>
            </a:pPr>
            <a:r>
              <a:rPr lang="en-US" sz="14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Or you may need to provide an introduction or added context for the information below.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Sectioned slide – Color example 2</a:t>
            </a:r>
            <a:endParaRPr dirty="0"/>
          </a:p>
        </p:txBody>
      </p:sp>
      <p:sp>
        <p:nvSpPr>
          <p:cNvPr id="1130" name="Google Shape;1130;p39"/>
          <p:cNvSpPr txBox="1">
            <a:spLocks noGrp="1"/>
          </p:cNvSpPr>
          <p:nvPr>
            <p:ph type="subTitle" idx="1"/>
          </p:nvPr>
        </p:nvSpPr>
        <p:spPr>
          <a:xfrm>
            <a:off x="937625" y="2871966"/>
            <a:ext cx="2175300" cy="12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strike="noStrike" dirty="0">
                <a:solidFill>
                  <a:schemeClr val="tx1"/>
                </a:solidFill>
                <a:effectLst/>
              </a:rPr>
              <a:t>Lorem ipsum dolor sit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amet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consectetur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adipiscing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elit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sed do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eiusmod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tempor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incididunt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ut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labore et dolore magna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aliqua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31" name="Google Shape;1131;p39"/>
          <p:cNvSpPr txBox="1">
            <a:spLocks noGrp="1"/>
          </p:cNvSpPr>
          <p:nvPr>
            <p:ph type="subTitle" idx="2"/>
          </p:nvPr>
        </p:nvSpPr>
        <p:spPr>
          <a:xfrm>
            <a:off x="3484350" y="2871966"/>
            <a:ext cx="2175300" cy="12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strike="noStrike" dirty="0">
                <a:solidFill>
                  <a:schemeClr val="tx1"/>
                </a:solidFill>
                <a:effectLst/>
              </a:rPr>
              <a:t>Lorem ipsum dolor sit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amet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consectetur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adipiscing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elit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sed do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eiusmod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tempor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incididunt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ut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labore et dolore magna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aliqua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32" name="Google Shape;1132;p39"/>
          <p:cNvSpPr txBox="1">
            <a:spLocks noGrp="1"/>
          </p:cNvSpPr>
          <p:nvPr>
            <p:ph type="subTitle" idx="3"/>
          </p:nvPr>
        </p:nvSpPr>
        <p:spPr>
          <a:xfrm>
            <a:off x="6031075" y="2871966"/>
            <a:ext cx="2175300" cy="12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strike="noStrike" dirty="0">
                <a:solidFill>
                  <a:schemeClr val="tx1"/>
                </a:solidFill>
                <a:effectLst/>
              </a:rPr>
              <a:t>Lorem ipsum dolor sit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amet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consectetur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adipiscing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elit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sed do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eiusmod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tempor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incididunt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ut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labore et dolore magna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aliqua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33" name="Google Shape;1133;p39"/>
          <p:cNvSpPr txBox="1">
            <a:spLocks noGrp="1"/>
          </p:cNvSpPr>
          <p:nvPr>
            <p:ph type="subTitle" idx="4"/>
          </p:nvPr>
        </p:nvSpPr>
        <p:spPr>
          <a:xfrm>
            <a:off x="937625" y="2496487"/>
            <a:ext cx="2175300" cy="375600"/>
          </a:xfrm>
          <a:prstGeom prst="rect">
            <a:avLst/>
          </a:prstGeom>
          <a:solidFill>
            <a:schemeClr val="tx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Giving Voice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34" name="Google Shape;1134;p39"/>
          <p:cNvSpPr txBox="1">
            <a:spLocks noGrp="1"/>
          </p:cNvSpPr>
          <p:nvPr>
            <p:ph type="subTitle" idx="5"/>
          </p:nvPr>
        </p:nvSpPr>
        <p:spPr>
          <a:xfrm>
            <a:off x="3484350" y="2496487"/>
            <a:ext cx="2175300" cy="375600"/>
          </a:xfrm>
          <a:prstGeom prst="rect">
            <a:avLst/>
          </a:prstGeom>
          <a:solidFill>
            <a:schemeClr val="tx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Cultural Tailoring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35" name="Google Shape;1135;p39"/>
          <p:cNvSpPr txBox="1">
            <a:spLocks noGrp="1"/>
          </p:cNvSpPr>
          <p:nvPr>
            <p:ph type="subTitle" idx="6"/>
          </p:nvPr>
        </p:nvSpPr>
        <p:spPr>
          <a:xfrm>
            <a:off x="6031075" y="2496487"/>
            <a:ext cx="2175300" cy="375600"/>
          </a:xfrm>
          <a:prstGeom prst="rect">
            <a:avLst/>
          </a:prstGeom>
          <a:solidFill>
            <a:schemeClr val="tx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Shared Decisions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Graphic 2" descr="Confused person with solid fill">
            <a:extLst>
              <a:ext uri="{FF2B5EF4-FFF2-40B4-BE49-F238E27FC236}">
                <a16:creationId xmlns:a16="http://schemas.microsoft.com/office/drawing/2014/main" id="{2C10AD6E-11E9-7CB3-8A41-D8C1C3F3D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8075" y="1406573"/>
            <a:ext cx="914400" cy="914400"/>
          </a:xfrm>
          <a:prstGeom prst="rect">
            <a:avLst/>
          </a:prstGeom>
        </p:spPr>
      </p:pic>
      <p:pic>
        <p:nvPicPr>
          <p:cNvPr id="5" name="Graphic 4" descr="Cycle with people with solid fill">
            <a:extLst>
              <a:ext uri="{FF2B5EF4-FFF2-40B4-BE49-F238E27FC236}">
                <a16:creationId xmlns:a16="http://schemas.microsoft.com/office/drawing/2014/main" id="{366042CF-80F4-BC63-BA8C-F765B0C17E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1527" y="1436479"/>
            <a:ext cx="914400" cy="914400"/>
          </a:xfrm>
          <a:prstGeom prst="rect">
            <a:avLst/>
          </a:prstGeom>
        </p:spPr>
      </p:pic>
      <p:pic>
        <p:nvPicPr>
          <p:cNvPr id="7" name="Graphic 6" descr="Map with pin with solid fill">
            <a:extLst>
              <a:ext uri="{FF2B5EF4-FFF2-40B4-BE49-F238E27FC236}">
                <a16:creationId xmlns:a16="http://schemas.microsoft.com/office/drawing/2014/main" id="{03994F4A-0CE9-646F-0746-13FE2360EA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42278" y="1406573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40"/>
          <p:cNvSpPr txBox="1">
            <a:spLocks noGrp="1"/>
          </p:cNvSpPr>
          <p:nvPr>
            <p:ph type="subTitle" idx="1"/>
          </p:nvPr>
        </p:nvSpPr>
        <p:spPr>
          <a:xfrm>
            <a:off x="1778090" y="1663260"/>
            <a:ext cx="25782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strike="noStrike" dirty="0">
                <a:solidFill>
                  <a:schemeClr val="tx1"/>
                </a:solidFill>
                <a:effectLst/>
              </a:rPr>
              <a:t>Lorem ipsum dolor sit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amet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consectetur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adipiscing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elit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sed do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eiusmod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tempor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incididunt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ut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labore et dolore magna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aliqua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2" name="Google Shape;1182;p40"/>
          <p:cNvSpPr txBox="1">
            <a:spLocks noGrp="1"/>
          </p:cNvSpPr>
          <p:nvPr>
            <p:ph type="subTitle" idx="2"/>
          </p:nvPr>
        </p:nvSpPr>
        <p:spPr>
          <a:xfrm>
            <a:off x="4780423" y="1663260"/>
            <a:ext cx="25782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strike="noStrike" dirty="0">
                <a:solidFill>
                  <a:schemeClr val="tx1"/>
                </a:solidFill>
                <a:effectLst/>
              </a:rPr>
              <a:t>Lorem ipsum dolor sit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amet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consectetur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adipiscing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elit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sed do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eiusmod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tempor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incididunt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ut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labore et dolore magna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aliqua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3" name="Google Shape;1183;p40"/>
          <p:cNvSpPr txBox="1">
            <a:spLocks noGrp="1"/>
          </p:cNvSpPr>
          <p:nvPr>
            <p:ph type="subTitle" idx="3"/>
          </p:nvPr>
        </p:nvSpPr>
        <p:spPr>
          <a:xfrm>
            <a:off x="1778090" y="3323835"/>
            <a:ext cx="25782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strike="noStrike" dirty="0">
                <a:solidFill>
                  <a:schemeClr val="tx1"/>
                </a:solidFill>
                <a:effectLst/>
              </a:rPr>
              <a:t>Lorem ipsum dolor sit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amet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consectetur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adipiscing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elit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sed do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eiusmod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tempor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incididunt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ut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labore et dolore magna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aliqua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4" name="Google Shape;1184;p40"/>
          <p:cNvSpPr txBox="1">
            <a:spLocks noGrp="1"/>
          </p:cNvSpPr>
          <p:nvPr>
            <p:ph type="subTitle" idx="4"/>
          </p:nvPr>
        </p:nvSpPr>
        <p:spPr>
          <a:xfrm>
            <a:off x="4780423" y="3323835"/>
            <a:ext cx="25782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strike="noStrike" dirty="0">
                <a:solidFill>
                  <a:schemeClr val="tx1"/>
                </a:solidFill>
                <a:effectLst/>
              </a:rPr>
              <a:t>Lorem ipsum dolor sit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amet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consectetur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adipiscing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elit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, sed do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eiusmod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tempor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incididunt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ut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 labore et dolore magna </a:t>
            </a:r>
            <a:r>
              <a:rPr lang="en-US" u="none" strike="noStrike" dirty="0" err="1">
                <a:solidFill>
                  <a:schemeClr val="tx1"/>
                </a:solidFill>
                <a:effectLst/>
              </a:rPr>
              <a:t>aliqua</a:t>
            </a:r>
            <a:r>
              <a:rPr lang="en-US" u="none" strike="noStrike" dirty="0">
                <a:solidFill>
                  <a:schemeClr val="tx1"/>
                </a:solidFill>
                <a:effectLst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5" name="Google Shape;1185;p40"/>
          <p:cNvSpPr txBox="1">
            <a:spLocks noGrp="1"/>
          </p:cNvSpPr>
          <p:nvPr>
            <p:ph type="subTitle" idx="5"/>
          </p:nvPr>
        </p:nvSpPr>
        <p:spPr>
          <a:xfrm>
            <a:off x="1778090" y="1293710"/>
            <a:ext cx="2578200" cy="377100"/>
          </a:xfrm>
          <a:prstGeom prst="rect">
            <a:avLst/>
          </a:prstGeom>
          <a:solidFill>
            <a:srgbClr val="334F9A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Engagement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86" name="Google Shape;1186;p40"/>
          <p:cNvSpPr txBox="1">
            <a:spLocks noGrp="1"/>
          </p:cNvSpPr>
          <p:nvPr>
            <p:ph type="subTitle" idx="6"/>
          </p:nvPr>
        </p:nvSpPr>
        <p:spPr>
          <a:xfrm>
            <a:off x="1778090" y="2954360"/>
            <a:ext cx="2578200" cy="377100"/>
          </a:xfrm>
          <a:prstGeom prst="rect">
            <a:avLst/>
          </a:prstGeom>
          <a:solidFill>
            <a:srgbClr val="334F9A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Diversity	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87" name="Google Shape;1187;p40"/>
          <p:cNvSpPr txBox="1">
            <a:spLocks noGrp="1"/>
          </p:cNvSpPr>
          <p:nvPr>
            <p:ph type="subTitle" idx="7"/>
          </p:nvPr>
        </p:nvSpPr>
        <p:spPr>
          <a:xfrm>
            <a:off x="4780399" y="1293710"/>
            <a:ext cx="2578200" cy="377100"/>
          </a:xfrm>
          <a:prstGeom prst="rect">
            <a:avLst/>
          </a:prstGeom>
          <a:solidFill>
            <a:srgbClr val="334F9A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Equity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88" name="Google Shape;1188;p40"/>
          <p:cNvSpPr txBox="1">
            <a:spLocks noGrp="1"/>
          </p:cNvSpPr>
          <p:nvPr>
            <p:ph type="subTitle" idx="8"/>
          </p:nvPr>
        </p:nvSpPr>
        <p:spPr>
          <a:xfrm>
            <a:off x="4780399" y="2954360"/>
            <a:ext cx="2578200" cy="377100"/>
          </a:xfrm>
          <a:prstGeom prst="rect">
            <a:avLst/>
          </a:prstGeom>
          <a:solidFill>
            <a:srgbClr val="334F9A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Trust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89" name="Google Shape;1189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Sectioned </a:t>
            </a:r>
            <a:r>
              <a:rPr lang="en" dirty="0"/>
              <a:t>slide – Color Example 3</a:t>
            </a:r>
            <a:endParaRPr dirty="0"/>
          </a:p>
        </p:txBody>
      </p:sp>
      <p:pic>
        <p:nvPicPr>
          <p:cNvPr id="3" name="Graphic 2" descr="Meeting outline">
            <a:extLst>
              <a:ext uri="{FF2B5EF4-FFF2-40B4-BE49-F238E27FC236}">
                <a16:creationId xmlns:a16="http://schemas.microsoft.com/office/drawing/2014/main" id="{FCC210F0-0EAB-2924-A3D7-BAB98A672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268" y="1256380"/>
            <a:ext cx="914400" cy="914400"/>
          </a:xfrm>
          <a:prstGeom prst="rect">
            <a:avLst/>
          </a:prstGeom>
        </p:spPr>
      </p:pic>
      <p:pic>
        <p:nvPicPr>
          <p:cNvPr id="9" name="Graphic 8" descr="Badge Tick outline">
            <a:extLst>
              <a:ext uri="{FF2B5EF4-FFF2-40B4-BE49-F238E27FC236}">
                <a16:creationId xmlns:a16="http://schemas.microsoft.com/office/drawing/2014/main" id="{BC64BF9C-75BD-8710-9172-525D2BBE7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5084" y="2954360"/>
            <a:ext cx="914400" cy="914400"/>
          </a:xfrm>
          <a:prstGeom prst="rect">
            <a:avLst/>
          </a:prstGeom>
        </p:spPr>
      </p:pic>
      <p:pic>
        <p:nvPicPr>
          <p:cNvPr id="13" name="Graphic 12" descr="Group success outline">
            <a:extLst>
              <a:ext uri="{FF2B5EF4-FFF2-40B4-BE49-F238E27FC236}">
                <a16:creationId xmlns:a16="http://schemas.microsoft.com/office/drawing/2014/main" id="{F0287580-58E9-1CBF-7B0F-7CA64B14C1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97185" y="1293710"/>
            <a:ext cx="914400" cy="914400"/>
          </a:xfrm>
          <a:prstGeom prst="rect">
            <a:avLst/>
          </a:prstGeom>
        </p:spPr>
      </p:pic>
      <p:pic>
        <p:nvPicPr>
          <p:cNvPr id="15" name="Graphic 14" descr="Universal access outline">
            <a:extLst>
              <a:ext uri="{FF2B5EF4-FFF2-40B4-BE49-F238E27FC236}">
                <a16:creationId xmlns:a16="http://schemas.microsoft.com/office/drawing/2014/main" id="{B6953ED3-8309-D62A-A8E9-9D64E47416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9481" y="297354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ytoplasm and Cell Dynamics by Slidesgo">
  <a:themeElements>
    <a:clrScheme name="Custom 2">
      <a:dk1>
        <a:srgbClr val="0F1C4E"/>
      </a:dk1>
      <a:lt1>
        <a:srgbClr val="FFFFFF"/>
      </a:lt1>
      <a:dk2>
        <a:srgbClr val="334F9C"/>
      </a:dk2>
      <a:lt2>
        <a:srgbClr val="3F7ABF"/>
      </a:lt2>
      <a:accent1>
        <a:srgbClr val="F0F0F0"/>
      </a:accent1>
      <a:accent2>
        <a:srgbClr val="838D90"/>
      </a:accent2>
      <a:accent3>
        <a:srgbClr val="5D686B"/>
      </a:accent3>
      <a:accent4>
        <a:srgbClr val="FFFFFF"/>
      </a:accent4>
      <a:accent5>
        <a:srgbClr val="FFFFFF"/>
      </a:accent5>
      <a:accent6>
        <a:srgbClr val="705090"/>
      </a:accent6>
      <a:hlink>
        <a:srgbClr val="173353"/>
      </a:hlink>
      <a:folHlink>
        <a:srgbClr val="37C3E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Custom 3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37C3E5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1072</Words>
  <Application>Microsoft Macintosh PowerPoint</Application>
  <PresentationFormat>On-screen Show (16:9)</PresentationFormat>
  <Paragraphs>196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Helvetica Neue</vt:lpstr>
      <vt:lpstr>Source Sans Pro SemiBold</vt:lpstr>
      <vt:lpstr>Proxima Nova</vt:lpstr>
      <vt:lpstr>Barlow</vt:lpstr>
      <vt:lpstr>Jura</vt:lpstr>
      <vt:lpstr>Source Sans Pro Black</vt:lpstr>
      <vt:lpstr>Source Sans Pro</vt:lpstr>
      <vt:lpstr>Anaheim</vt:lpstr>
      <vt:lpstr>Nunito Light</vt:lpstr>
      <vt:lpstr>Open Sans Light</vt:lpstr>
      <vt:lpstr>Jura Medium</vt:lpstr>
      <vt:lpstr>Blinker</vt:lpstr>
      <vt:lpstr>Blinker ExtraBold</vt:lpstr>
      <vt:lpstr>Arial</vt:lpstr>
      <vt:lpstr>Cytoplasm and Cell Dynamics by Slidesgo</vt:lpstr>
      <vt:lpstr>Slidesgo Final Pages</vt:lpstr>
      <vt:lpstr>Welcome to my SAVIR 2024 Presentation</vt:lpstr>
      <vt:lpstr>Hello!</vt:lpstr>
      <vt:lpstr>Presentation Outline Example</vt:lpstr>
      <vt:lpstr>Title/Transition</vt:lpstr>
      <vt:lpstr>Do you need longer text?</vt:lpstr>
      <vt:lpstr>Content slide with bulleted list</vt:lpstr>
      <vt:lpstr>Sectioned slide – Color Example 1</vt:lpstr>
      <vt:lpstr>Sectioned slide – Color example 2</vt:lpstr>
      <vt:lpstr>Sectioned slide – Color Example 3</vt:lpstr>
      <vt:lpstr>PowerPoint Presentation</vt:lpstr>
      <vt:lpstr>— Someone Famous</vt:lpstr>
      <vt:lpstr>A picture always reinforces  the concept</vt:lpstr>
      <vt:lpstr>Table option  and color example 1</vt:lpstr>
      <vt:lpstr>Table option and color example 2</vt:lpstr>
      <vt:lpstr>Table option and color example 3</vt:lpstr>
      <vt:lpstr>Use charts graphs and other visuals</vt:lpstr>
      <vt:lpstr>Connecting ideas example 1</vt:lpstr>
      <vt:lpstr>Connecting ideas example 2</vt:lpstr>
      <vt:lpstr>Thank You!</vt:lpstr>
      <vt:lpstr>SAVIR Brand Guide fonts &amp; colors used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SAVIR Template</dc:title>
  <dc:subject/>
  <dc:creator/>
  <cp:keywords/>
  <dc:description/>
  <cp:lastModifiedBy>Shirley, Carol</cp:lastModifiedBy>
  <cp:revision>11</cp:revision>
  <dcterms:modified xsi:type="dcterms:W3CDTF">2024-02-20T21:28:30Z</dcterms:modified>
  <cp:category/>
</cp:coreProperties>
</file>